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5"/>
  </p:notesMasterIdLst>
  <p:sldIdLst>
    <p:sldId id="256" r:id="rId3"/>
    <p:sldId id="421" r:id="rId4"/>
    <p:sldId id="422" r:id="rId5"/>
    <p:sldId id="423" r:id="rId6"/>
    <p:sldId id="302" r:id="rId7"/>
    <p:sldId id="258" r:id="rId8"/>
    <p:sldId id="259" r:id="rId9"/>
    <p:sldId id="260" r:id="rId10"/>
    <p:sldId id="261" r:id="rId11"/>
    <p:sldId id="427" r:id="rId12"/>
    <p:sldId id="262" r:id="rId13"/>
    <p:sldId id="263" r:id="rId14"/>
    <p:sldId id="355" r:id="rId15"/>
    <p:sldId id="264" r:id="rId16"/>
    <p:sldId id="426" r:id="rId17"/>
    <p:sldId id="269" r:id="rId18"/>
    <p:sldId id="265" r:id="rId19"/>
    <p:sldId id="354" r:id="rId20"/>
    <p:sldId id="266" r:id="rId21"/>
    <p:sldId id="356" r:id="rId22"/>
    <p:sldId id="357" r:id="rId23"/>
    <p:sldId id="26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3993B5-6CF8-4B61-BA4B-8AFE0F41B351}" v="4" dt="2021-10-28T07:42:24.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03"/>
    <p:restoredTop sz="80746" autoAdjust="0"/>
  </p:normalViewPr>
  <p:slideViewPr>
    <p:cSldViewPr snapToGrid="0" snapToObjects="1">
      <p:cViewPr varScale="1">
        <p:scale>
          <a:sx n="76" d="100"/>
          <a:sy n="76" d="100"/>
        </p:scale>
        <p:origin x="1200" y="43"/>
      </p:cViewPr>
      <p:guideLst/>
    </p:cSldViewPr>
  </p:slideViewPr>
  <p:notesTextViewPr>
    <p:cViewPr>
      <p:scale>
        <a:sx n="3" d="2"/>
        <a:sy n="3" d="2"/>
      </p:scale>
      <p:origin x="0" y="0"/>
    </p:cViewPr>
  </p:notesTextViewPr>
  <p:notesViewPr>
    <p:cSldViewPr snapToGrid="0" snapToObject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ND" userId="3f1e4092-5cff-4d4b-8660-4d15b2181660" providerId="ADAL" clId="{923993B5-6CF8-4B61-BA4B-8AFE0F41B351}"/>
    <pc:docChg chg="undo custSel addSld modSld">
      <pc:chgData name="estND" userId="3f1e4092-5cff-4d4b-8660-4d15b2181660" providerId="ADAL" clId="{923993B5-6CF8-4B61-BA4B-8AFE0F41B351}" dt="2021-10-28T11:54:18.248" v="4432" actId="20577"/>
      <pc:docMkLst>
        <pc:docMk/>
      </pc:docMkLst>
      <pc:sldChg chg="modSp mod">
        <pc:chgData name="estND" userId="3f1e4092-5cff-4d4b-8660-4d15b2181660" providerId="ADAL" clId="{923993B5-6CF8-4B61-BA4B-8AFE0F41B351}" dt="2021-10-28T11:50:58.381" v="4295" actId="20577"/>
        <pc:sldMkLst>
          <pc:docMk/>
          <pc:sldMk cId="105614945" sldId="256"/>
        </pc:sldMkLst>
        <pc:spChg chg="mod">
          <ac:chgData name="estND" userId="3f1e4092-5cff-4d4b-8660-4d15b2181660" providerId="ADAL" clId="{923993B5-6CF8-4B61-BA4B-8AFE0F41B351}" dt="2021-10-28T11:50:58.381" v="4295" actId="20577"/>
          <ac:spMkLst>
            <pc:docMk/>
            <pc:sldMk cId="105614945" sldId="256"/>
            <ac:spMk id="2" creationId="{00000000-0000-0000-0000-000000000000}"/>
          </ac:spMkLst>
        </pc:spChg>
      </pc:sldChg>
      <pc:sldChg chg="modSp mod">
        <pc:chgData name="estND" userId="3f1e4092-5cff-4d4b-8660-4d15b2181660" providerId="ADAL" clId="{923993B5-6CF8-4B61-BA4B-8AFE0F41B351}" dt="2021-09-24T06:31:51.652" v="203" actId="6549"/>
        <pc:sldMkLst>
          <pc:docMk/>
          <pc:sldMk cId="2129591115" sldId="258"/>
        </pc:sldMkLst>
        <pc:spChg chg="mod">
          <ac:chgData name="estND" userId="3f1e4092-5cff-4d4b-8660-4d15b2181660" providerId="ADAL" clId="{923993B5-6CF8-4B61-BA4B-8AFE0F41B351}" dt="2021-09-24T06:31:12.073" v="59" actId="20577"/>
          <ac:spMkLst>
            <pc:docMk/>
            <pc:sldMk cId="2129591115" sldId="258"/>
            <ac:spMk id="2" creationId="{00000000-0000-0000-0000-000000000000}"/>
          </ac:spMkLst>
        </pc:spChg>
        <pc:spChg chg="mod">
          <ac:chgData name="estND" userId="3f1e4092-5cff-4d4b-8660-4d15b2181660" providerId="ADAL" clId="{923993B5-6CF8-4B61-BA4B-8AFE0F41B351}" dt="2021-09-24T06:31:51.652" v="203" actId="6549"/>
          <ac:spMkLst>
            <pc:docMk/>
            <pc:sldMk cId="2129591115" sldId="258"/>
            <ac:spMk id="3" creationId="{00000000-0000-0000-0000-000000000000}"/>
          </ac:spMkLst>
        </pc:spChg>
      </pc:sldChg>
      <pc:sldChg chg="modSp mod">
        <pc:chgData name="estND" userId="3f1e4092-5cff-4d4b-8660-4d15b2181660" providerId="ADAL" clId="{923993B5-6CF8-4B61-BA4B-8AFE0F41B351}" dt="2021-09-24T06:35:11.318" v="547" actId="20577"/>
        <pc:sldMkLst>
          <pc:docMk/>
          <pc:sldMk cId="2518682726" sldId="259"/>
        </pc:sldMkLst>
        <pc:spChg chg="mod">
          <ac:chgData name="estND" userId="3f1e4092-5cff-4d4b-8660-4d15b2181660" providerId="ADAL" clId="{923993B5-6CF8-4B61-BA4B-8AFE0F41B351}" dt="2021-09-24T06:32:14.224" v="234" actId="20577"/>
          <ac:spMkLst>
            <pc:docMk/>
            <pc:sldMk cId="2518682726" sldId="259"/>
            <ac:spMk id="2" creationId="{6434217F-74CC-48AB-90F5-FA46AE9B740D}"/>
          </ac:spMkLst>
        </pc:spChg>
        <pc:spChg chg="mod">
          <ac:chgData name="estND" userId="3f1e4092-5cff-4d4b-8660-4d15b2181660" providerId="ADAL" clId="{923993B5-6CF8-4B61-BA4B-8AFE0F41B351}" dt="2021-09-24T06:35:11.318" v="547" actId="20577"/>
          <ac:spMkLst>
            <pc:docMk/>
            <pc:sldMk cId="2518682726" sldId="259"/>
            <ac:spMk id="3" creationId="{3D0CFA84-E7C8-445A-8C9B-7002B5D0518A}"/>
          </ac:spMkLst>
        </pc:spChg>
      </pc:sldChg>
      <pc:sldChg chg="modSp mod">
        <pc:chgData name="estND" userId="3f1e4092-5cff-4d4b-8660-4d15b2181660" providerId="ADAL" clId="{923993B5-6CF8-4B61-BA4B-8AFE0F41B351}" dt="2021-10-22T08:32:23.574" v="3000" actId="20577"/>
        <pc:sldMkLst>
          <pc:docMk/>
          <pc:sldMk cId="2216393312" sldId="260"/>
        </pc:sldMkLst>
        <pc:spChg chg="mod">
          <ac:chgData name="estND" userId="3f1e4092-5cff-4d4b-8660-4d15b2181660" providerId="ADAL" clId="{923993B5-6CF8-4B61-BA4B-8AFE0F41B351}" dt="2021-09-24T06:35:28.602" v="582" actId="20577"/>
          <ac:spMkLst>
            <pc:docMk/>
            <pc:sldMk cId="2216393312" sldId="260"/>
            <ac:spMk id="2" creationId="{5E13C352-B429-41C4-B389-4C68C390D6C3}"/>
          </ac:spMkLst>
        </pc:spChg>
        <pc:spChg chg="mod">
          <ac:chgData name="estND" userId="3f1e4092-5cff-4d4b-8660-4d15b2181660" providerId="ADAL" clId="{923993B5-6CF8-4B61-BA4B-8AFE0F41B351}" dt="2021-09-24T06:36:45.075" v="745" actId="20577"/>
          <ac:spMkLst>
            <pc:docMk/>
            <pc:sldMk cId="2216393312" sldId="260"/>
            <ac:spMk id="3" creationId="{24B673CD-EAE0-4398-8A0A-2C5E9CF9003E}"/>
          </ac:spMkLst>
        </pc:spChg>
        <pc:spChg chg="mod">
          <ac:chgData name="estND" userId="3f1e4092-5cff-4d4b-8660-4d15b2181660" providerId="ADAL" clId="{923993B5-6CF8-4B61-BA4B-8AFE0F41B351}" dt="2021-10-22T08:32:23.574" v="3000" actId="20577"/>
          <ac:spMkLst>
            <pc:docMk/>
            <pc:sldMk cId="2216393312" sldId="260"/>
            <ac:spMk id="4" creationId="{9C5A04B4-4D49-4F3D-8945-42E5B0BCEDC5}"/>
          </ac:spMkLst>
        </pc:spChg>
      </pc:sldChg>
      <pc:sldChg chg="modSp mod">
        <pc:chgData name="estND" userId="3f1e4092-5cff-4d4b-8660-4d15b2181660" providerId="ADAL" clId="{923993B5-6CF8-4B61-BA4B-8AFE0F41B351}" dt="2021-09-24T06:39:53.684" v="1264" actId="6549"/>
        <pc:sldMkLst>
          <pc:docMk/>
          <pc:sldMk cId="606774607" sldId="261"/>
        </pc:sldMkLst>
        <pc:spChg chg="mod">
          <ac:chgData name="estND" userId="3f1e4092-5cff-4d4b-8660-4d15b2181660" providerId="ADAL" clId="{923993B5-6CF8-4B61-BA4B-8AFE0F41B351}" dt="2021-09-24T06:37:35.275" v="868" actId="20577"/>
          <ac:spMkLst>
            <pc:docMk/>
            <pc:sldMk cId="606774607" sldId="261"/>
            <ac:spMk id="2" creationId="{BC19C3CF-4A35-4F69-86BF-7772DA081141}"/>
          </ac:spMkLst>
        </pc:spChg>
        <pc:spChg chg="mod">
          <ac:chgData name="estND" userId="3f1e4092-5cff-4d4b-8660-4d15b2181660" providerId="ADAL" clId="{923993B5-6CF8-4B61-BA4B-8AFE0F41B351}" dt="2021-09-24T06:39:53.684" v="1264" actId="6549"/>
          <ac:spMkLst>
            <pc:docMk/>
            <pc:sldMk cId="606774607" sldId="261"/>
            <ac:spMk id="3" creationId="{E6498E88-F0B5-4D7C-9D5C-983137BC5730}"/>
          </ac:spMkLst>
        </pc:spChg>
      </pc:sldChg>
      <pc:sldChg chg="modSp mod">
        <pc:chgData name="estND" userId="3f1e4092-5cff-4d4b-8660-4d15b2181660" providerId="ADAL" clId="{923993B5-6CF8-4B61-BA4B-8AFE0F41B351}" dt="2021-09-24T06:45:05.873" v="1631" actId="20577"/>
        <pc:sldMkLst>
          <pc:docMk/>
          <pc:sldMk cId="3453840162" sldId="263"/>
        </pc:sldMkLst>
        <pc:spChg chg="mod">
          <ac:chgData name="estND" userId="3f1e4092-5cff-4d4b-8660-4d15b2181660" providerId="ADAL" clId="{923993B5-6CF8-4B61-BA4B-8AFE0F41B351}" dt="2021-09-24T06:43:50.747" v="1466" actId="20577"/>
          <ac:spMkLst>
            <pc:docMk/>
            <pc:sldMk cId="3453840162" sldId="263"/>
            <ac:spMk id="2" creationId="{F1016B50-52E6-49A6-9680-A133DD787061}"/>
          </ac:spMkLst>
        </pc:spChg>
        <pc:spChg chg="mod">
          <ac:chgData name="estND" userId="3f1e4092-5cff-4d4b-8660-4d15b2181660" providerId="ADAL" clId="{923993B5-6CF8-4B61-BA4B-8AFE0F41B351}" dt="2021-09-24T06:45:05.873" v="1631" actId="20577"/>
          <ac:spMkLst>
            <pc:docMk/>
            <pc:sldMk cId="3453840162" sldId="263"/>
            <ac:spMk id="3" creationId="{A53FF320-D254-4CF8-B2BD-A0C9B222D3B6}"/>
          </ac:spMkLst>
        </pc:spChg>
        <pc:spChg chg="mod">
          <ac:chgData name="estND" userId="3f1e4092-5cff-4d4b-8660-4d15b2181660" providerId="ADAL" clId="{923993B5-6CF8-4B61-BA4B-8AFE0F41B351}" dt="2021-09-24T06:44:03.579" v="1489" actId="20577"/>
          <ac:spMkLst>
            <pc:docMk/>
            <pc:sldMk cId="3453840162" sldId="263"/>
            <ac:spMk id="4" creationId="{A851B645-2586-497B-A048-44C803CD93A8}"/>
          </ac:spMkLst>
        </pc:spChg>
      </pc:sldChg>
      <pc:sldChg chg="modSp mod">
        <pc:chgData name="estND" userId="3f1e4092-5cff-4d4b-8660-4d15b2181660" providerId="ADAL" clId="{923993B5-6CF8-4B61-BA4B-8AFE0F41B351}" dt="2021-10-28T11:53:08.466" v="4394" actId="20577"/>
        <pc:sldMkLst>
          <pc:docMk/>
          <pc:sldMk cId="3792448762" sldId="264"/>
        </pc:sldMkLst>
        <pc:spChg chg="mod">
          <ac:chgData name="estND" userId="3f1e4092-5cff-4d4b-8660-4d15b2181660" providerId="ADAL" clId="{923993B5-6CF8-4B61-BA4B-8AFE0F41B351}" dt="2021-09-24T06:45:46.695" v="1720" actId="20577"/>
          <ac:spMkLst>
            <pc:docMk/>
            <pc:sldMk cId="3792448762" sldId="264"/>
            <ac:spMk id="2" creationId="{F63A5CF5-706E-445F-A16C-DB9D062450B7}"/>
          </ac:spMkLst>
        </pc:spChg>
        <pc:spChg chg="mod">
          <ac:chgData name="estND" userId="3f1e4092-5cff-4d4b-8660-4d15b2181660" providerId="ADAL" clId="{923993B5-6CF8-4B61-BA4B-8AFE0F41B351}" dt="2021-10-28T11:53:08.466" v="4394" actId="20577"/>
          <ac:spMkLst>
            <pc:docMk/>
            <pc:sldMk cId="3792448762" sldId="264"/>
            <ac:spMk id="3" creationId="{B9622AD6-8C3C-4DEF-830C-4DA29F325AF3}"/>
          </ac:spMkLst>
        </pc:spChg>
        <pc:spChg chg="mod">
          <ac:chgData name="estND" userId="3f1e4092-5cff-4d4b-8660-4d15b2181660" providerId="ADAL" clId="{923993B5-6CF8-4B61-BA4B-8AFE0F41B351}" dt="2021-10-28T11:52:12.368" v="4296" actId="14100"/>
          <ac:spMkLst>
            <pc:docMk/>
            <pc:sldMk cId="3792448762" sldId="264"/>
            <ac:spMk id="5" creationId="{59FC7055-08DA-4C76-8DF0-A90C7BB43409}"/>
          </ac:spMkLst>
        </pc:spChg>
      </pc:sldChg>
      <pc:sldChg chg="modSp mod modNotesTx">
        <pc:chgData name="estND" userId="3f1e4092-5cff-4d4b-8660-4d15b2181660" providerId="ADAL" clId="{923993B5-6CF8-4B61-BA4B-8AFE0F41B351}" dt="2021-10-28T11:53:58.130" v="4430" actId="20577"/>
        <pc:sldMkLst>
          <pc:docMk/>
          <pc:sldMk cId="791868524" sldId="265"/>
        </pc:sldMkLst>
        <pc:spChg chg="mod">
          <ac:chgData name="estND" userId="3f1e4092-5cff-4d4b-8660-4d15b2181660" providerId="ADAL" clId="{923993B5-6CF8-4B61-BA4B-8AFE0F41B351}" dt="2021-09-24T06:46:21.474" v="1775" actId="20577"/>
          <ac:spMkLst>
            <pc:docMk/>
            <pc:sldMk cId="791868524" sldId="265"/>
            <ac:spMk id="2" creationId="{A89DEF2A-858E-4897-A9D1-332E8B1A10EF}"/>
          </ac:spMkLst>
        </pc:spChg>
        <pc:spChg chg="mod">
          <ac:chgData name="estND" userId="3f1e4092-5cff-4d4b-8660-4d15b2181660" providerId="ADAL" clId="{923993B5-6CF8-4B61-BA4B-8AFE0F41B351}" dt="2021-09-24T06:46:27.901" v="1789" actId="20577"/>
          <ac:spMkLst>
            <pc:docMk/>
            <pc:sldMk cId="791868524" sldId="265"/>
            <ac:spMk id="5" creationId="{057568C1-2FCA-4767-947A-BA6911BCF1CB}"/>
          </ac:spMkLst>
        </pc:spChg>
      </pc:sldChg>
      <pc:sldChg chg="modSp mod">
        <pc:chgData name="estND" userId="3f1e4092-5cff-4d4b-8660-4d15b2181660" providerId="ADAL" clId="{923993B5-6CF8-4B61-BA4B-8AFE0F41B351}" dt="2021-09-24T06:47:33.638" v="1944" actId="20577"/>
        <pc:sldMkLst>
          <pc:docMk/>
          <pc:sldMk cId="2614926101" sldId="266"/>
        </pc:sldMkLst>
        <pc:spChg chg="mod">
          <ac:chgData name="estND" userId="3f1e4092-5cff-4d4b-8660-4d15b2181660" providerId="ADAL" clId="{923993B5-6CF8-4B61-BA4B-8AFE0F41B351}" dt="2021-09-24T06:47:33.638" v="1944" actId="20577"/>
          <ac:spMkLst>
            <pc:docMk/>
            <pc:sldMk cId="2614926101" sldId="266"/>
            <ac:spMk id="2" creationId="{DA89EACA-6A7C-48E3-8488-4148DAAAC33C}"/>
          </ac:spMkLst>
        </pc:spChg>
      </pc:sldChg>
      <pc:sldChg chg="modSp mod">
        <pc:chgData name="estND" userId="3f1e4092-5cff-4d4b-8660-4d15b2181660" providerId="ADAL" clId="{923993B5-6CF8-4B61-BA4B-8AFE0F41B351}" dt="2021-10-28T11:54:18.248" v="4432" actId="20577"/>
        <pc:sldMkLst>
          <pc:docMk/>
          <pc:sldMk cId="3584883101" sldId="267"/>
        </pc:sldMkLst>
        <pc:spChg chg="mod">
          <ac:chgData name="estND" userId="3f1e4092-5cff-4d4b-8660-4d15b2181660" providerId="ADAL" clId="{923993B5-6CF8-4B61-BA4B-8AFE0F41B351}" dt="2021-10-28T11:54:13.577" v="4431" actId="20577"/>
          <ac:spMkLst>
            <pc:docMk/>
            <pc:sldMk cId="3584883101" sldId="267"/>
            <ac:spMk id="2" creationId="{CE075596-3611-47AF-B107-61AB0CEF68F8}"/>
          </ac:spMkLst>
        </pc:spChg>
        <pc:spChg chg="mod">
          <ac:chgData name="estND" userId="3f1e4092-5cff-4d4b-8660-4d15b2181660" providerId="ADAL" clId="{923993B5-6CF8-4B61-BA4B-8AFE0F41B351}" dt="2021-10-28T11:54:18.248" v="4432" actId="20577"/>
          <ac:spMkLst>
            <pc:docMk/>
            <pc:sldMk cId="3584883101" sldId="267"/>
            <ac:spMk id="3" creationId="{86344FC8-9F73-4DC1-BDD8-991C6A4B4991}"/>
          </ac:spMkLst>
        </pc:spChg>
        <pc:spChg chg="mod">
          <ac:chgData name="estND" userId="3f1e4092-5cff-4d4b-8660-4d15b2181660" providerId="ADAL" clId="{923993B5-6CF8-4B61-BA4B-8AFE0F41B351}" dt="2021-10-22T08:33:08.942" v="3006" actId="20577"/>
          <ac:spMkLst>
            <pc:docMk/>
            <pc:sldMk cId="3584883101" sldId="267"/>
            <ac:spMk id="5" creationId="{BC4F2619-51AA-4372-91F3-F28B1FB4F235}"/>
          </ac:spMkLst>
        </pc:spChg>
      </pc:sldChg>
      <pc:sldChg chg="modSp mod">
        <pc:chgData name="estND" userId="3f1e4092-5cff-4d4b-8660-4d15b2181660" providerId="ADAL" clId="{923993B5-6CF8-4B61-BA4B-8AFE0F41B351}" dt="2021-09-24T06:54:15.845" v="2808" actId="20577"/>
        <pc:sldMkLst>
          <pc:docMk/>
          <pc:sldMk cId="1129438771" sldId="269"/>
        </pc:sldMkLst>
        <pc:spChg chg="mod">
          <ac:chgData name="estND" userId="3f1e4092-5cff-4d4b-8660-4d15b2181660" providerId="ADAL" clId="{923993B5-6CF8-4B61-BA4B-8AFE0F41B351}" dt="2021-09-24T06:53:56.552" v="2748" actId="20577"/>
          <ac:spMkLst>
            <pc:docMk/>
            <pc:sldMk cId="1129438771" sldId="269"/>
            <ac:spMk id="2" creationId="{F7FEBD28-EE2D-478E-9FC8-6A90257BDA2D}"/>
          </ac:spMkLst>
        </pc:spChg>
        <pc:spChg chg="mod">
          <ac:chgData name="estND" userId="3f1e4092-5cff-4d4b-8660-4d15b2181660" providerId="ADAL" clId="{923993B5-6CF8-4B61-BA4B-8AFE0F41B351}" dt="2021-09-24T06:54:15.845" v="2808" actId="20577"/>
          <ac:spMkLst>
            <pc:docMk/>
            <pc:sldMk cId="1129438771" sldId="269"/>
            <ac:spMk id="3" creationId="{5E87D2D0-48DC-4E8D-81F5-1E0009F91861}"/>
          </ac:spMkLst>
        </pc:spChg>
      </pc:sldChg>
      <pc:sldChg chg="add">
        <pc:chgData name="estND" userId="3f1e4092-5cff-4d4b-8660-4d15b2181660" providerId="ADAL" clId="{923993B5-6CF8-4B61-BA4B-8AFE0F41B351}" dt="2021-10-26T13:26:43.732" v="3007"/>
        <pc:sldMkLst>
          <pc:docMk/>
          <pc:sldMk cId="0" sldId="302"/>
        </pc:sldMkLst>
      </pc:sldChg>
      <pc:sldChg chg="modSp mod">
        <pc:chgData name="estND" userId="3f1e4092-5cff-4d4b-8660-4d15b2181660" providerId="ADAL" clId="{923993B5-6CF8-4B61-BA4B-8AFE0F41B351}" dt="2021-09-24T06:47:20.036" v="1910" actId="20577"/>
        <pc:sldMkLst>
          <pc:docMk/>
          <pc:sldMk cId="0" sldId="354"/>
        </pc:sldMkLst>
        <pc:spChg chg="mod">
          <ac:chgData name="estND" userId="3f1e4092-5cff-4d4b-8660-4d15b2181660" providerId="ADAL" clId="{923993B5-6CF8-4B61-BA4B-8AFE0F41B351}" dt="2021-09-24T06:46:42.295" v="1807" actId="20577"/>
          <ac:spMkLst>
            <pc:docMk/>
            <pc:sldMk cId="0" sldId="354"/>
            <ac:spMk id="2" creationId="{CB51E901-58FA-477E-8C56-E7DD77EE3299}"/>
          </ac:spMkLst>
        </pc:spChg>
        <pc:spChg chg="mod">
          <ac:chgData name="estND" userId="3f1e4092-5cff-4d4b-8660-4d15b2181660" providerId="ADAL" clId="{923993B5-6CF8-4B61-BA4B-8AFE0F41B351}" dt="2021-09-24T06:47:20.036" v="1910" actId="20577"/>
          <ac:spMkLst>
            <pc:docMk/>
            <pc:sldMk cId="0" sldId="354"/>
            <ac:spMk id="5" creationId="{A95926D6-1774-421F-9AEC-1373EFB7ACD2}"/>
          </ac:spMkLst>
        </pc:spChg>
      </pc:sldChg>
      <pc:sldChg chg="modSp mod">
        <pc:chgData name="estND" userId="3f1e4092-5cff-4d4b-8660-4d15b2181660" providerId="ADAL" clId="{923993B5-6CF8-4B61-BA4B-8AFE0F41B351}" dt="2021-09-24T06:45:31.669" v="1696" actId="20577"/>
        <pc:sldMkLst>
          <pc:docMk/>
          <pc:sldMk cId="2759679880" sldId="355"/>
        </pc:sldMkLst>
        <pc:spChg chg="mod">
          <ac:chgData name="estND" userId="3f1e4092-5cff-4d4b-8660-4d15b2181660" providerId="ADAL" clId="{923993B5-6CF8-4B61-BA4B-8AFE0F41B351}" dt="2021-09-24T06:45:31.669" v="1696" actId="20577"/>
          <ac:spMkLst>
            <pc:docMk/>
            <pc:sldMk cId="2759679880" sldId="355"/>
            <ac:spMk id="2" creationId="{00000000-0000-0000-0000-000000000000}"/>
          </ac:spMkLst>
        </pc:spChg>
        <pc:spChg chg="mod">
          <ac:chgData name="estND" userId="3f1e4092-5cff-4d4b-8660-4d15b2181660" providerId="ADAL" clId="{923993B5-6CF8-4B61-BA4B-8AFE0F41B351}" dt="2021-09-24T06:45:28.465" v="1689" actId="20577"/>
          <ac:spMkLst>
            <pc:docMk/>
            <pc:sldMk cId="2759679880" sldId="355"/>
            <ac:spMk id="3" creationId="{00000000-0000-0000-0000-000000000000}"/>
          </ac:spMkLst>
        </pc:spChg>
      </pc:sldChg>
      <pc:sldChg chg="modSp mod">
        <pc:chgData name="estND" userId="3f1e4092-5cff-4d4b-8660-4d15b2181660" providerId="ADAL" clId="{923993B5-6CF8-4B61-BA4B-8AFE0F41B351}" dt="2021-09-24T06:47:45.197" v="1963" actId="20577"/>
        <pc:sldMkLst>
          <pc:docMk/>
          <pc:sldMk cId="3111488328" sldId="356"/>
        </pc:sldMkLst>
        <pc:spChg chg="mod">
          <ac:chgData name="estND" userId="3f1e4092-5cff-4d4b-8660-4d15b2181660" providerId="ADAL" clId="{923993B5-6CF8-4B61-BA4B-8AFE0F41B351}" dt="2021-09-24T06:47:45.197" v="1963" actId="20577"/>
          <ac:spMkLst>
            <pc:docMk/>
            <pc:sldMk cId="3111488328" sldId="356"/>
            <ac:spMk id="6" creationId="{DA89EACA-6A7C-48E3-8488-4148DAAAC33C}"/>
          </ac:spMkLst>
        </pc:spChg>
      </pc:sldChg>
      <pc:sldChg chg="modSp mod">
        <pc:chgData name="estND" userId="3f1e4092-5cff-4d4b-8660-4d15b2181660" providerId="ADAL" clId="{923993B5-6CF8-4B61-BA4B-8AFE0F41B351}" dt="2021-09-24T06:48:05.981" v="1981" actId="20577"/>
        <pc:sldMkLst>
          <pc:docMk/>
          <pc:sldMk cId="1291349570" sldId="357"/>
        </pc:sldMkLst>
        <pc:spChg chg="mod">
          <ac:chgData name="estND" userId="3f1e4092-5cff-4d4b-8660-4d15b2181660" providerId="ADAL" clId="{923993B5-6CF8-4B61-BA4B-8AFE0F41B351}" dt="2021-09-24T06:48:05.981" v="1981" actId="20577"/>
          <ac:spMkLst>
            <pc:docMk/>
            <pc:sldMk cId="1291349570" sldId="357"/>
            <ac:spMk id="2" creationId="{00000000-0000-0000-0000-000000000000}"/>
          </ac:spMkLst>
        </pc:spChg>
      </pc:sldChg>
      <pc:sldChg chg="modSp add mod">
        <pc:chgData name="estND" userId="3f1e4092-5cff-4d4b-8660-4d15b2181660" providerId="ADAL" clId="{923993B5-6CF8-4B61-BA4B-8AFE0F41B351}" dt="2021-10-28T08:16:47.335" v="4294" actId="1036"/>
        <pc:sldMkLst>
          <pc:docMk/>
          <pc:sldMk cId="1737356072" sldId="421"/>
        </pc:sldMkLst>
        <pc:picChg chg="mod">
          <ac:chgData name="estND" userId="3f1e4092-5cff-4d4b-8660-4d15b2181660" providerId="ADAL" clId="{923993B5-6CF8-4B61-BA4B-8AFE0F41B351}" dt="2021-10-28T08:16:47.335" v="4294" actId="1036"/>
          <ac:picMkLst>
            <pc:docMk/>
            <pc:sldMk cId="1737356072" sldId="421"/>
            <ac:picMk id="5" creationId="{00000000-0000-0000-0000-000000000000}"/>
          </ac:picMkLst>
        </pc:picChg>
      </pc:sldChg>
      <pc:sldChg chg="add modNotesTx">
        <pc:chgData name="estND" userId="3f1e4092-5cff-4d4b-8660-4d15b2181660" providerId="ADAL" clId="{923993B5-6CF8-4B61-BA4B-8AFE0F41B351}" dt="2021-10-26T13:52:51.528" v="4293" actId="20577"/>
        <pc:sldMkLst>
          <pc:docMk/>
          <pc:sldMk cId="492135415" sldId="422"/>
        </pc:sldMkLst>
      </pc:sldChg>
      <pc:sldChg chg="add">
        <pc:chgData name="estND" userId="3f1e4092-5cff-4d4b-8660-4d15b2181660" providerId="ADAL" clId="{923993B5-6CF8-4B61-BA4B-8AFE0F41B351}" dt="2021-10-26T13:26:43.732" v="3007"/>
        <pc:sldMkLst>
          <pc:docMk/>
          <pc:sldMk cId="825681387" sldId="423"/>
        </pc:sldMkLst>
      </pc:sldChg>
      <pc:sldChg chg="modSp mod">
        <pc:chgData name="estND" userId="3f1e4092-5cff-4d4b-8660-4d15b2181660" providerId="ADAL" clId="{923993B5-6CF8-4B61-BA4B-8AFE0F41B351}" dt="2021-09-24T06:46:06.781" v="1757" actId="20577"/>
        <pc:sldMkLst>
          <pc:docMk/>
          <pc:sldMk cId="2023040611" sldId="426"/>
        </pc:sldMkLst>
        <pc:spChg chg="mod">
          <ac:chgData name="estND" userId="3f1e4092-5cff-4d4b-8660-4d15b2181660" providerId="ADAL" clId="{923993B5-6CF8-4B61-BA4B-8AFE0F41B351}" dt="2021-09-24T06:46:06.781" v="1757" actId="20577"/>
          <ac:spMkLst>
            <pc:docMk/>
            <pc:sldMk cId="2023040611" sldId="426"/>
            <ac:spMk id="2" creationId="{2F8F7618-133F-4EC3-BD46-1D5CD9E40D4D}"/>
          </ac:spMkLst>
        </pc:spChg>
      </pc:sldChg>
      <pc:sldChg chg="modSp mod">
        <pc:chgData name="estND" userId="3f1e4092-5cff-4d4b-8660-4d15b2181660" providerId="ADAL" clId="{923993B5-6CF8-4B61-BA4B-8AFE0F41B351}" dt="2021-09-24T06:41:39.740" v="1446" actId="20577"/>
        <pc:sldMkLst>
          <pc:docMk/>
          <pc:sldMk cId="3874842725" sldId="427"/>
        </pc:sldMkLst>
        <pc:spChg chg="mod">
          <ac:chgData name="estND" userId="3f1e4092-5cff-4d4b-8660-4d15b2181660" providerId="ADAL" clId="{923993B5-6CF8-4B61-BA4B-8AFE0F41B351}" dt="2021-09-24T06:40:15.003" v="1305" actId="20577"/>
          <ac:spMkLst>
            <pc:docMk/>
            <pc:sldMk cId="3874842725" sldId="427"/>
            <ac:spMk id="2" creationId="{BC19C3CF-4A35-4F69-86BF-7772DA081141}"/>
          </ac:spMkLst>
        </pc:spChg>
        <pc:spChg chg="mod">
          <ac:chgData name="estND" userId="3f1e4092-5cff-4d4b-8660-4d15b2181660" providerId="ADAL" clId="{923993B5-6CF8-4B61-BA4B-8AFE0F41B351}" dt="2021-09-24T06:40:53.983" v="1388" actId="20577"/>
          <ac:spMkLst>
            <pc:docMk/>
            <pc:sldMk cId="3874842725" sldId="427"/>
            <ac:spMk id="3" creationId="{E6498E88-F0B5-4D7C-9D5C-983137BC5730}"/>
          </ac:spMkLst>
        </pc:spChg>
        <pc:spChg chg="mod">
          <ac:chgData name="estND" userId="3f1e4092-5cff-4d4b-8660-4d15b2181660" providerId="ADAL" clId="{923993B5-6CF8-4B61-BA4B-8AFE0F41B351}" dt="2021-09-24T06:41:39.740" v="1446" actId="20577"/>
          <ac:spMkLst>
            <pc:docMk/>
            <pc:sldMk cId="3874842725" sldId="427"/>
            <ac:spMk id="22" creationId="{1BB9DCFE-87B2-4495-ACC2-270D889265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10/28/2021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presentation time </a:t>
            </a:r>
            <a:r>
              <a:rPr lang="en-US"/>
              <a:t>– 40 </a:t>
            </a:r>
            <a:r>
              <a:rPr lang="en-US" dirty="0"/>
              <a:t>minutes</a:t>
            </a:r>
          </a:p>
          <a:p>
            <a:pPr marL="171450" indent="-171450">
              <a:buFont typeface="Arial" panose="020B0604020202020204" pitchFamily="34" charset="0"/>
              <a:buChar char="•"/>
            </a:pPr>
            <a:r>
              <a:rPr lang="en-US" dirty="0"/>
              <a:t>Slide Presentation – 20 minutes</a:t>
            </a:r>
          </a:p>
          <a:p>
            <a:pPr marL="171450" indent="-171450">
              <a:buFont typeface="Arial" panose="020B0604020202020204" pitchFamily="34" charset="0"/>
              <a:buChar char="•"/>
            </a:pPr>
            <a:r>
              <a:rPr lang="en-US" dirty="0"/>
              <a:t>Group activities– 20 minutes</a:t>
            </a:r>
          </a:p>
        </p:txBody>
      </p:sp>
      <p:sp>
        <p:nvSpPr>
          <p:cNvPr id="4" name="Slide Number Placeholder 3"/>
          <p:cNvSpPr>
            <a:spLocks noGrp="1"/>
          </p:cNvSpPr>
          <p:nvPr>
            <p:ph type="sldNum" sz="quarter" idx="5"/>
          </p:nvPr>
        </p:nvSpPr>
        <p:spPr/>
        <p:txBody>
          <a:bodyPr/>
          <a:lstStyle/>
          <a:p>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t>The daily serving goal for fruits and vegetables is 5</a:t>
            </a:r>
            <a:r>
              <a:rPr lang="en-US" dirty="0"/>
              <a:t> servings a day, which breaks down to 2 servings a fruit and 3 servings of vegetables a 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1 serving is equal to about 1 handful of fruits or vegetables.  (put your hands together to show what a handful looks like).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You want to eat 2 servings, or handfuls, of fruit every day, and 3 servings, or handfuls of vegetables.</a:t>
            </a:r>
          </a:p>
          <a:p>
            <a:pPr marL="0" indent="0">
              <a:buFontTx/>
              <a:buNone/>
            </a:pPr>
            <a:endParaRPr lang="en-US" dirty="0"/>
          </a:p>
          <a:p>
            <a:endParaRPr lang="en-US" dirty="0"/>
          </a:p>
          <a:p>
            <a:r>
              <a:rPr lang="en-US" dirty="0"/>
              <a:t>Facilitator note:</a:t>
            </a:r>
          </a:p>
          <a:p>
            <a:r>
              <a:rPr lang="en-CA" dirty="0"/>
              <a:t>pull in a pictures of fruits and vegetables from your region.</a:t>
            </a:r>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10</a:t>
            </a:fld>
            <a:endParaRPr lang="en-US"/>
          </a:p>
        </p:txBody>
      </p:sp>
    </p:spTree>
    <p:extLst>
      <p:ext uri="{BB962C8B-B14F-4D97-AF65-F5344CB8AC3E}">
        <p14:creationId xmlns:p14="http://schemas.microsoft.com/office/powerpoint/2010/main" val="944010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Facilitator’s note:</a:t>
            </a:r>
          </a:p>
          <a:p>
            <a:r>
              <a:rPr lang="en-US" altLang="en-US" dirty="0"/>
              <a:t>https://www.youtube.com/watch?v=DZN4r8p6KbU – use first part of clip (50 seconds)</a:t>
            </a:r>
          </a:p>
          <a:p>
            <a:endParaRPr lang="en-US" altLang="en-US" dirty="0"/>
          </a:p>
          <a:p>
            <a:r>
              <a:rPr lang="en-US" altLang="en-US" dirty="0"/>
              <a:t>Ask:</a:t>
            </a:r>
          </a:p>
          <a:p>
            <a:r>
              <a:rPr lang="en-US" altLang="en-US" dirty="0"/>
              <a:t>Did he do anything right?</a:t>
            </a:r>
          </a:p>
          <a:p>
            <a:endParaRPr lang="en-US" altLang="en-US" dirty="0"/>
          </a:p>
          <a:p>
            <a:r>
              <a:rPr lang="en-US" altLang="en-US" dirty="0"/>
              <a:t>What did he do wrong? </a:t>
            </a:r>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11</a:t>
            </a:fld>
            <a:endParaRPr lang="en-US"/>
          </a:p>
        </p:txBody>
      </p:sp>
    </p:spTree>
    <p:extLst>
      <p:ext uri="{BB962C8B-B14F-4D97-AF65-F5344CB8AC3E}">
        <p14:creationId xmlns:p14="http://schemas.microsoft.com/office/powerpoint/2010/main" val="206363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a:t>
            </a:r>
          </a:p>
          <a:p>
            <a:pPr marL="171450" indent="-171450">
              <a:buFontTx/>
              <a:buChar char="-"/>
            </a:pPr>
            <a:r>
              <a:rPr lang="en-US" dirty="0"/>
              <a:t>Review some of the proper portion sizes for different foods. </a:t>
            </a:r>
          </a:p>
          <a:p>
            <a:pPr marL="171450" indent="-171450">
              <a:buFontTx/>
              <a:buChar char="-"/>
            </a:pPr>
            <a:r>
              <a:rPr lang="en-US" dirty="0"/>
              <a:t>Consider using real or plastic food and the comparison object for a visual.</a:t>
            </a:r>
          </a:p>
          <a:p>
            <a:pPr marL="171450" indent="-171450">
              <a:buFontTx/>
              <a:buChar char="-"/>
            </a:pPr>
            <a:endParaRPr lang="en-US" dirty="0"/>
          </a:p>
          <a:p>
            <a:endParaRPr lang="en-US" dirty="0"/>
          </a:p>
          <a:p>
            <a:r>
              <a:rPr lang="en-US" dirty="0"/>
              <a:t>Ask: are there other things you try to do to control how much you eat?</a:t>
            </a:r>
          </a:p>
          <a:p>
            <a:pPr marL="171450" indent="-171450">
              <a:buFontTx/>
              <a:buChar char="-"/>
            </a:pPr>
            <a:endParaRPr lang="en-US" dirty="0"/>
          </a:p>
          <a:p>
            <a:r>
              <a:rPr lang="en-US" dirty="0"/>
              <a:t>Ask: does anyone keep their portions to these sizes?</a:t>
            </a:r>
          </a:p>
          <a:p>
            <a:r>
              <a:rPr lang="en-US" dirty="0"/>
              <a:t>(this question is not meant to shame attendees. Most people don’t know that they’re supposed to do this!)</a:t>
            </a:r>
          </a:p>
        </p:txBody>
      </p:sp>
      <p:sp>
        <p:nvSpPr>
          <p:cNvPr id="4" name="Slide Number Placeholder 3"/>
          <p:cNvSpPr>
            <a:spLocks noGrp="1"/>
          </p:cNvSpPr>
          <p:nvPr>
            <p:ph type="sldNum" sz="quarter" idx="5"/>
          </p:nvPr>
        </p:nvSpPr>
        <p:spPr/>
        <p:txBody>
          <a:bodyPr/>
          <a:lstStyle/>
          <a:p>
            <a:fld id="{6CCC8316-FB35-4AC8-984C-370EF0F37AED}" type="slidenum">
              <a:rPr lang="en-US" smtClean="0"/>
              <a:t>12</a:t>
            </a:fld>
            <a:endParaRPr lang="en-US"/>
          </a:p>
        </p:txBody>
      </p:sp>
    </p:spTree>
    <p:extLst>
      <p:ext uri="{BB962C8B-B14F-4D97-AF65-F5344CB8AC3E}">
        <p14:creationId xmlns:p14="http://schemas.microsoft.com/office/powerpoint/2010/main" val="3931491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Total time –  10 minutes</a:t>
            </a:r>
          </a:p>
          <a:p>
            <a:r>
              <a:rPr lang="en-US" dirty="0"/>
              <a:t>Group discussion – 5 minutes</a:t>
            </a:r>
          </a:p>
          <a:p>
            <a:r>
              <a:rPr lang="en-US" dirty="0"/>
              <a:t>Group reporting – 5 minutes (1 minute per group)</a:t>
            </a:r>
          </a:p>
          <a:p>
            <a:endParaRPr lang="en-US" dirty="0"/>
          </a:p>
          <a:p>
            <a:endParaRPr lang="en-US" dirty="0"/>
          </a:p>
          <a:p>
            <a:r>
              <a:rPr lang="en-US" dirty="0"/>
              <a:t>Facilitator notes:</a:t>
            </a:r>
          </a:p>
          <a:p>
            <a:pPr marL="171450" indent="-171450">
              <a:buFont typeface="Arial" panose="020B0604020202020204" pitchFamily="34" charset="0"/>
              <a:buChar char="•"/>
            </a:pPr>
            <a:r>
              <a:rPr lang="en-US" dirty="0"/>
              <a:t>Split the room into small groups  (no more than 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Have each group select a spokesperson to report out. </a:t>
            </a:r>
            <a:endParaRPr lang="en-US" dirty="0"/>
          </a:p>
          <a:p>
            <a:endParaRPr lang="en-US" altLang="en-US" dirty="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4538" indent="-285750">
              <a:defRPr>
                <a:solidFill>
                  <a:schemeClr val="tx1"/>
                </a:solidFill>
                <a:latin typeface="Ubuntu Light" panose="020B0304030602030204" pitchFamily="34" charset="0"/>
                <a:ea typeface="ヒラギノ角ゴ ProN W3" charset="-128"/>
              </a:defRPr>
            </a:lvl2pPr>
            <a:lvl3pPr marL="1146175" indent="-228600">
              <a:defRPr>
                <a:solidFill>
                  <a:schemeClr val="tx1"/>
                </a:solidFill>
                <a:latin typeface="Ubuntu Light" panose="020B0304030602030204" pitchFamily="34" charset="0"/>
                <a:ea typeface="ヒラギノ角ゴ ProN W3" charset="-128"/>
              </a:defRPr>
            </a:lvl3pPr>
            <a:lvl4pPr marL="1604963" indent="-228600">
              <a:defRPr>
                <a:solidFill>
                  <a:schemeClr val="tx1"/>
                </a:solidFill>
                <a:latin typeface="Ubuntu Light" panose="020B0304030602030204" pitchFamily="34" charset="0"/>
                <a:ea typeface="ヒラギノ角ゴ ProN W3" charset="-128"/>
              </a:defRPr>
            </a:lvl4pPr>
            <a:lvl5pPr marL="2065338" indent="-228600">
              <a:defRPr>
                <a:solidFill>
                  <a:schemeClr val="tx1"/>
                </a:solidFill>
                <a:latin typeface="Ubuntu Light" panose="020B0304030602030204" pitchFamily="34" charset="0"/>
                <a:ea typeface="ヒラギノ角ゴ ProN W3" charset="-128"/>
              </a:defRPr>
            </a:lvl5pPr>
            <a:lvl6pPr marL="25225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97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369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941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C7E4C75-F73D-42FB-BE6A-4DF71FCF383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N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N W3" charset="-128"/>
              <a:cs typeface="+mn-cs"/>
            </a:endParaRPr>
          </a:p>
        </p:txBody>
      </p:sp>
    </p:spTree>
    <p:extLst>
      <p:ext uri="{BB962C8B-B14F-4D97-AF65-F5344CB8AC3E}">
        <p14:creationId xmlns:p14="http://schemas.microsoft.com/office/powerpoint/2010/main" val="1829490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0436" y="4572000"/>
            <a:ext cx="5486400" cy="3600450"/>
          </a:xfrm>
        </p:spPr>
        <p:txBody>
          <a:bodyPr/>
          <a:lstStyle/>
          <a:p>
            <a:r>
              <a:rPr lang="en-US" sz="1200" b="0" i="0" kern="1200" dirty="0">
                <a:solidFill>
                  <a:schemeClr val="tx1"/>
                </a:solidFill>
                <a:effectLst/>
                <a:latin typeface="+mn-lt"/>
                <a:ea typeface="+mn-ea"/>
                <a:cs typeface="+mn-cs"/>
              </a:rPr>
              <a:t>SAY:</a:t>
            </a:r>
          </a:p>
          <a:p>
            <a:pPr lvl="0"/>
            <a:r>
              <a:rPr lang="en-US" sz="1200" kern="1200" dirty="0">
                <a:solidFill>
                  <a:schemeClr val="tx1"/>
                </a:solidFill>
                <a:effectLst/>
                <a:latin typeface="+mn-lt"/>
                <a:ea typeface="+mn-ea"/>
                <a:cs typeface="+mn-cs"/>
              </a:rPr>
              <a:t>The American Heart Association recommends the following daily added sugar limits:</a:t>
            </a:r>
          </a:p>
          <a:p>
            <a:pPr lvl="0"/>
            <a:r>
              <a:rPr lang="en-US" sz="1200" kern="1200" dirty="0">
                <a:solidFill>
                  <a:schemeClr val="tx1"/>
                </a:solidFill>
                <a:effectLst/>
                <a:latin typeface="+mn-lt"/>
                <a:ea typeface="+mn-ea"/>
                <a:cs typeface="+mn-cs"/>
              </a:rPr>
              <a:t>Children and teens: </a:t>
            </a:r>
            <a:r>
              <a:rPr lang="en-US" sz="1200" b="1" kern="1200" dirty="0">
                <a:solidFill>
                  <a:schemeClr val="tx1"/>
                </a:solidFill>
                <a:effectLst/>
                <a:latin typeface="+mn-lt"/>
                <a:ea typeface="+mn-ea"/>
                <a:cs typeface="+mn-cs"/>
              </a:rPr>
              <a:t>less than 6 teaspoons </a:t>
            </a:r>
            <a:r>
              <a:rPr lang="en-US" sz="1200" kern="1200" dirty="0">
                <a:solidFill>
                  <a:schemeClr val="tx1"/>
                </a:solidFill>
                <a:effectLst/>
                <a:latin typeface="+mn-lt"/>
                <a:ea typeface="+mn-ea"/>
                <a:cs typeface="+mn-cs"/>
              </a:rPr>
              <a:t>a day; </a:t>
            </a:r>
          </a:p>
          <a:p>
            <a:pPr lvl="0"/>
            <a:r>
              <a:rPr lang="en-US" sz="1200" kern="1200" dirty="0">
                <a:solidFill>
                  <a:schemeClr val="tx1"/>
                </a:solidFill>
                <a:effectLst/>
                <a:latin typeface="+mn-lt"/>
                <a:ea typeface="+mn-ea"/>
                <a:cs typeface="+mn-cs"/>
              </a:rPr>
              <a:t>Women: </a:t>
            </a:r>
            <a:r>
              <a:rPr lang="en-US" sz="1200" b="1" kern="1200" dirty="0">
                <a:solidFill>
                  <a:schemeClr val="tx1"/>
                </a:solidFill>
                <a:effectLst/>
                <a:latin typeface="+mn-lt"/>
                <a:ea typeface="+mn-ea"/>
                <a:cs typeface="+mn-cs"/>
              </a:rPr>
              <a:t>6 tsp</a:t>
            </a:r>
            <a:r>
              <a:rPr lang="en-US" sz="1200" kern="1200" dirty="0">
                <a:solidFill>
                  <a:schemeClr val="tx1"/>
                </a:solidFill>
                <a:effectLst/>
                <a:latin typeface="+mn-lt"/>
                <a:ea typeface="+mn-ea"/>
                <a:cs typeface="+mn-cs"/>
              </a:rPr>
              <a:t> a day.</a:t>
            </a:r>
          </a:p>
          <a:p>
            <a:pPr lvl="0"/>
            <a:r>
              <a:rPr lang="en-US" sz="1200" kern="1200" dirty="0">
                <a:solidFill>
                  <a:schemeClr val="tx1"/>
                </a:solidFill>
                <a:effectLst/>
                <a:latin typeface="+mn-lt"/>
                <a:ea typeface="+mn-ea"/>
                <a:cs typeface="+mn-cs"/>
              </a:rPr>
              <a:t>Men: </a:t>
            </a:r>
            <a:r>
              <a:rPr lang="en-US" sz="1200" b="1" kern="1200" dirty="0">
                <a:solidFill>
                  <a:schemeClr val="tx1"/>
                </a:solidFill>
                <a:effectLst/>
                <a:latin typeface="+mn-lt"/>
                <a:ea typeface="+mn-ea"/>
                <a:cs typeface="+mn-cs"/>
              </a:rPr>
              <a:t>9 tsp</a:t>
            </a:r>
            <a:r>
              <a:rPr lang="en-US" sz="1200" kern="1200" dirty="0">
                <a:solidFill>
                  <a:schemeClr val="tx1"/>
                </a:solidFill>
                <a:effectLst/>
                <a:latin typeface="+mn-lt"/>
                <a:ea typeface="+mn-ea"/>
                <a:cs typeface="+mn-cs"/>
              </a:rPr>
              <a:t> a day.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Sugar provides no needed nutrients to our bodies and actually only does harm: it can make us gain weight, develop diabetes or lead to heart disease.  Eating too much sugar also makes our skin look older and gives us cavities in our teeth.   </a:t>
            </a:r>
          </a:p>
          <a:p>
            <a:endParaRPr lang="en-US" dirty="0"/>
          </a:p>
          <a:p>
            <a:r>
              <a:rPr lang="en-US" dirty="0"/>
              <a:t>Some ideas for swapping out sugar in your diet include (use culturally relevant examples):</a:t>
            </a:r>
          </a:p>
          <a:p>
            <a:pPr marL="171450" indent="-171450">
              <a:buFont typeface="Arial" panose="020B0604020202020204" pitchFamily="34" charset="0"/>
              <a:buChar char="•"/>
            </a:pPr>
            <a:r>
              <a:rPr lang="en-US" dirty="0"/>
              <a:t>Sweetening plain yogurt with fresh or frozen berries instead of buying flavored, sugar loaded yogurt.</a:t>
            </a:r>
          </a:p>
          <a:p>
            <a:pPr marL="171450" indent="-171450">
              <a:buFont typeface="Arial" panose="020B0604020202020204" pitchFamily="34" charset="0"/>
              <a:buChar char="•"/>
            </a:pPr>
            <a:r>
              <a:rPr lang="en-US" dirty="0"/>
              <a:t>Consuming whole fruits instead of sugar-sweetened fruit smoothies.</a:t>
            </a:r>
          </a:p>
          <a:p>
            <a:pPr marL="171450" indent="-171450">
              <a:buFont typeface="Arial" panose="020B0604020202020204" pitchFamily="34" charset="0"/>
              <a:buChar char="•"/>
            </a:pPr>
            <a:r>
              <a:rPr lang="en-US" dirty="0"/>
              <a:t>Replacing candy with a homemade trail mix of fruit, nuts and a few dark chocolate chips.</a:t>
            </a:r>
          </a:p>
          <a:p>
            <a:pPr marL="171450" indent="-171450">
              <a:buFont typeface="Arial" panose="020B0604020202020204" pitchFamily="34" charset="0"/>
              <a:buChar char="•"/>
            </a:pPr>
            <a:r>
              <a:rPr lang="en-US" dirty="0"/>
              <a:t>Using olive oil and vinegar in place of sweet salad dressings like honey mustard.</a:t>
            </a:r>
          </a:p>
          <a:p>
            <a:pPr marL="171450" indent="-171450">
              <a:buFont typeface="Arial" panose="020B0604020202020204" pitchFamily="34" charset="0"/>
              <a:buChar char="•"/>
            </a:pPr>
            <a:r>
              <a:rPr lang="en-US" dirty="0"/>
              <a:t>Choosing marinades, nut butters, ketchup and marinara sauce with zero added sugars.</a:t>
            </a:r>
          </a:p>
          <a:p>
            <a:pPr marL="171450" indent="-171450">
              <a:buFont typeface="Arial" panose="020B0604020202020204" pitchFamily="34" charset="0"/>
              <a:buChar char="•"/>
            </a:pPr>
            <a:r>
              <a:rPr lang="en-US" dirty="0"/>
              <a:t>Switching your morning cereal for a bowl of rolled oats topped with nut butter and fresh berries, or an omelet made with fresh greens.</a:t>
            </a:r>
          </a:p>
          <a:p>
            <a:pPr marL="171450" indent="-171450">
              <a:buFont typeface="Arial" panose="020B0604020202020204" pitchFamily="34" charset="0"/>
              <a:buChar char="•"/>
            </a:pPr>
            <a:r>
              <a:rPr lang="en-US" dirty="0"/>
              <a:t>Buying only fresh, whole ingredients at the grocery store.</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ASK: what do you do to limit added sugar in your diet?</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14</a:t>
            </a:fld>
            <a:endParaRPr lang="en-US"/>
          </a:p>
        </p:txBody>
      </p:sp>
    </p:spTree>
    <p:extLst>
      <p:ext uri="{BB962C8B-B14F-4D97-AF65-F5344CB8AC3E}">
        <p14:creationId xmlns:p14="http://schemas.microsoft.com/office/powerpoint/2010/main" val="1406200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SAY:</a:t>
            </a:r>
          </a:p>
          <a:p>
            <a:pPr lvl="0"/>
            <a:r>
              <a:rPr lang="en-US" sz="1200" kern="1200" dirty="0">
                <a:solidFill>
                  <a:schemeClr val="tx1"/>
                </a:solidFill>
                <a:effectLst/>
                <a:latin typeface="+mn-lt"/>
                <a:ea typeface="+mn-ea"/>
                <a:cs typeface="+mn-cs"/>
              </a:rPr>
              <a:t>Drinking just one sugar sweetened beverage per day often meets or exceeds the daily recommended added sugar limit.</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Energy drink – 16 oz can; 13.5 tsp </a:t>
            </a:r>
          </a:p>
          <a:p>
            <a:pPr lvl="0"/>
            <a:r>
              <a:rPr lang="en-US" sz="1200" kern="1200" dirty="0">
                <a:solidFill>
                  <a:schemeClr val="tx1"/>
                </a:solidFill>
                <a:effectLst/>
                <a:latin typeface="+mn-lt"/>
                <a:ea typeface="+mn-ea"/>
                <a:cs typeface="+mn-cs"/>
              </a:rPr>
              <a:t>Soda/pop – 12 oz can; 10 tsp </a:t>
            </a:r>
          </a:p>
          <a:p>
            <a:pPr lvl="0"/>
            <a:r>
              <a:rPr lang="en-US" sz="1200" kern="1200" dirty="0">
                <a:solidFill>
                  <a:schemeClr val="tx1"/>
                </a:solidFill>
                <a:effectLst/>
                <a:latin typeface="+mn-lt"/>
                <a:ea typeface="+mn-ea"/>
                <a:cs typeface="+mn-cs"/>
              </a:rPr>
              <a:t>Orange juice – 10 oz serving; 7 tsp</a:t>
            </a:r>
          </a:p>
          <a:p>
            <a:pPr lvl="0"/>
            <a:r>
              <a:rPr lang="en-US" sz="1200" kern="1200" dirty="0">
                <a:solidFill>
                  <a:schemeClr val="tx1"/>
                </a:solidFill>
                <a:effectLst/>
                <a:latin typeface="+mn-lt"/>
                <a:ea typeface="+mn-ea"/>
                <a:cs typeface="+mn-cs"/>
              </a:rPr>
              <a:t>Sports drink – 12 oz bottle; 5 tsp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Sugar-sweetened beverages provide few or no key nutrients.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Water has zero added sugar, so it is a great alternative to sugar-sweetened beverages.  </a:t>
            </a:r>
          </a:p>
          <a:p>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47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CCC8316-FB35-4AC8-984C-370EF0F37AED}" type="slidenum">
              <a:rPr lang="en-US" smtClean="0"/>
              <a:t>16</a:t>
            </a:fld>
            <a:endParaRPr lang="en-US"/>
          </a:p>
        </p:txBody>
      </p:sp>
      <p:sp>
        <p:nvSpPr>
          <p:cNvPr id="5" name="Notes Placeholder 2">
            <a:extLst>
              <a:ext uri="{FF2B5EF4-FFF2-40B4-BE49-F238E27FC236}">
                <a16:creationId xmlns:a16="http://schemas.microsoft.com/office/drawing/2014/main" id="{425F4D1D-9DA7-463E-93D4-B89EF893F666}"/>
              </a:ext>
            </a:extLst>
          </p:cNvPr>
          <p:cNvSpPr>
            <a:spLocks noGrp="1"/>
          </p:cNvSpPr>
          <p:nvPr>
            <p:ph type="body" idx="1"/>
          </p:nvPr>
        </p:nvSpPr>
        <p:spPr>
          <a:xfrm>
            <a:off x="685800" y="4400550"/>
            <a:ext cx="5486400" cy="3600450"/>
          </a:xfrm>
        </p:spPr>
        <p:txBody>
          <a:bodyPr/>
          <a:lstStyle/>
          <a:p>
            <a:r>
              <a:rPr lang="en-US" dirty="0"/>
              <a:t>Total time –  10 minutes</a:t>
            </a:r>
          </a:p>
          <a:p>
            <a:r>
              <a:rPr lang="en-US" dirty="0"/>
              <a:t>Group discussion – 5 minutes</a:t>
            </a:r>
          </a:p>
          <a:p>
            <a:r>
              <a:rPr lang="en-US" dirty="0"/>
              <a:t>Group reporting – 5 minutes (1 minute per group)</a:t>
            </a:r>
          </a:p>
          <a:p>
            <a:endParaRPr lang="en-US" dirty="0"/>
          </a:p>
          <a:p>
            <a:endParaRPr lang="en-US" dirty="0"/>
          </a:p>
          <a:p>
            <a:r>
              <a:rPr lang="en-US" dirty="0"/>
              <a:t>Facilitator notes:</a:t>
            </a:r>
          </a:p>
          <a:p>
            <a:pPr marL="171450" indent="-171450">
              <a:buFont typeface="Arial" panose="020B0604020202020204" pitchFamily="34" charset="0"/>
              <a:buChar char="•"/>
            </a:pPr>
            <a:r>
              <a:rPr lang="en-US" dirty="0"/>
              <a:t>Split the room into small groups  (no more than 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Use a different spokesperson than the previous activity.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dirty="0"/>
              <a:t>Discussion prompts:</a:t>
            </a:r>
          </a:p>
          <a:p>
            <a:pPr marL="171450" indent="-171450">
              <a:buFont typeface="Arial" panose="020B0604020202020204" pitchFamily="34" charset="0"/>
              <a:buChar char="•"/>
            </a:pPr>
            <a:r>
              <a:rPr lang="en-US" dirty="0"/>
              <a:t>We often have to work with what we’re given for our Games…but that doesn’t mean we always have to choose the unhealthiest options.  Most restaurants have healthy options too, even McDonalds.  Think about what those healthy lunch options could be.</a:t>
            </a:r>
          </a:p>
        </p:txBody>
      </p:sp>
    </p:spTree>
    <p:extLst>
      <p:ext uri="{BB962C8B-B14F-4D97-AF65-F5344CB8AC3E}">
        <p14:creationId xmlns:p14="http://schemas.microsoft.com/office/powerpoint/2010/main" val="192099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Vesi moodustab enamuse meie kehast</a:t>
            </a:r>
            <a:r>
              <a:rPr lang="en-US" dirty="0"/>
              <a:t>!  </a:t>
            </a:r>
          </a:p>
        </p:txBody>
      </p:sp>
      <p:sp>
        <p:nvSpPr>
          <p:cNvPr id="4" name="Slide Number Placeholder 3"/>
          <p:cNvSpPr>
            <a:spLocks noGrp="1"/>
          </p:cNvSpPr>
          <p:nvPr>
            <p:ph type="sldNum" sz="quarter" idx="5"/>
          </p:nvPr>
        </p:nvSpPr>
        <p:spPr/>
        <p:txBody>
          <a:bodyPr/>
          <a:lstStyle/>
          <a:p>
            <a:fld id="{6CCC8316-FB35-4AC8-984C-370EF0F37AED}" type="slidenum">
              <a:rPr lang="en-US" smtClean="0"/>
              <a:t>17</a:t>
            </a:fld>
            <a:endParaRPr lang="en-US"/>
          </a:p>
        </p:txBody>
      </p:sp>
    </p:spTree>
    <p:extLst>
      <p:ext uri="{BB962C8B-B14F-4D97-AF65-F5344CB8AC3E}">
        <p14:creationId xmlns:p14="http://schemas.microsoft.com/office/powerpoint/2010/main" val="2884769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429FBBEC-C1B6-49AE-8CFB-1996DE21D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87EA8654-FBFE-4CA2-BFFB-8DA327799A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Who can tell me why water is good for you? </a:t>
            </a:r>
          </a:p>
          <a:p>
            <a:pPr marL="171450" indent="-171450">
              <a:buFont typeface="Arial" panose="020B0604020202020204" pitchFamily="34" charset="0"/>
              <a:buChar char="•"/>
            </a:pPr>
            <a:r>
              <a:rPr lang="en-US" altLang="en-US" dirty="0"/>
              <a:t>Water is good for your skin</a:t>
            </a:r>
          </a:p>
          <a:p>
            <a:pPr marL="171450" indent="-171450">
              <a:buFont typeface="Arial" panose="020B0604020202020204" pitchFamily="34" charset="0"/>
              <a:buChar char="•"/>
            </a:pPr>
            <a:r>
              <a:rPr lang="en-US" altLang="en-US" dirty="0"/>
              <a:t>It helps flush your body of toxins</a:t>
            </a:r>
          </a:p>
          <a:p>
            <a:pPr marL="171450" indent="-171450">
              <a:buFont typeface="Arial" panose="020B0604020202020204" pitchFamily="34" charset="0"/>
              <a:buChar char="•"/>
            </a:pPr>
            <a:r>
              <a:rPr lang="en-US" altLang="en-US" dirty="0"/>
              <a:t>It’s essential for athletic performance </a:t>
            </a:r>
          </a:p>
          <a:p>
            <a:pPr marL="171450" indent="-171450">
              <a:buFont typeface="Arial" panose="020B0604020202020204" pitchFamily="34" charset="0"/>
              <a:buChar char="•"/>
            </a:pPr>
            <a:r>
              <a:rPr lang="en-US" altLang="en-US" dirty="0"/>
              <a:t>It’s good for your muscles </a:t>
            </a:r>
          </a:p>
          <a:p>
            <a:pPr marL="171450" indent="-171450">
              <a:buFont typeface="Arial" panose="020B0604020202020204" pitchFamily="34" charset="0"/>
              <a:buChar char="•"/>
            </a:pPr>
            <a:r>
              <a:rPr lang="en-US" altLang="en-US" dirty="0"/>
              <a:t>It is important to stay hydrated with water, especially when we are playing sports because your body is sweating. </a:t>
            </a:r>
          </a:p>
          <a:p>
            <a:pPr marL="171450" indent="-171450">
              <a:buFont typeface="Arial" panose="020B0604020202020204" pitchFamily="34" charset="0"/>
              <a:buChar char="•"/>
            </a:pPr>
            <a:r>
              <a:rPr lang="en-US" altLang="en-US" dirty="0"/>
              <a:t>If you replace water for soda, it can help you lose weight</a:t>
            </a:r>
          </a:p>
          <a:p>
            <a:endParaRPr lang="en-US" altLang="en-US" dirty="0"/>
          </a:p>
          <a:p>
            <a:r>
              <a:rPr lang="en-US" altLang="en-US" dirty="0"/>
              <a:t>Say: Goal with Fit 5 is 5 water bottles of water per day</a:t>
            </a:r>
          </a:p>
          <a:p>
            <a:endParaRPr lang="en-US" altLang="en-US" dirty="0"/>
          </a:p>
          <a:p>
            <a:endParaRPr lang="en-US" altLang="en-US" dirty="0"/>
          </a:p>
          <a:p>
            <a:endParaRPr lang="en-US" altLang="en-US" dirty="0"/>
          </a:p>
        </p:txBody>
      </p:sp>
      <p:sp>
        <p:nvSpPr>
          <p:cNvPr id="151556" name="Slide Number Placeholder 3">
            <a:extLst>
              <a:ext uri="{FF2B5EF4-FFF2-40B4-BE49-F238E27FC236}">
                <a16:creationId xmlns:a16="http://schemas.microsoft.com/office/drawing/2014/main" id="{6DAA01A1-EC9B-400C-B103-834196FA22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88925">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62D131-9191-4D6A-932F-BA62EF7DBF5A}"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Say: it’s needed for every function in our body!</a:t>
            </a:r>
            <a:endParaRPr lang="en-US" dirty="0"/>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19</a:t>
            </a:fld>
            <a:endParaRPr lang="en-US"/>
          </a:p>
        </p:txBody>
      </p:sp>
    </p:spTree>
    <p:extLst>
      <p:ext uri="{BB962C8B-B14F-4D97-AF65-F5344CB8AC3E}">
        <p14:creationId xmlns:p14="http://schemas.microsoft.com/office/powerpoint/2010/main" val="137972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athletes with Fit 5 Guide for Health Messengers from </a:t>
            </a:r>
            <a:r>
              <a:rPr lang="en-US" altLang="en-US" dirty="0"/>
              <a:t>the Workbook section of the Health Messenger Resources page</a:t>
            </a:r>
            <a:r>
              <a:rPr lang="en-US" dirty="0"/>
              <a:t>.  Give athletes 3-5 minutes to look through the guide.</a:t>
            </a:r>
          </a:p>
          <a:p>
            <a:endParaRPr lang="en-US" dirty="0"/>
          </a:p>
          <a:p>
            <a:r>
              <a:rPr lang="en-US" dirty="0"/>
              <a:t>ASK: a show of hands - who is familiar with FIT5?</a:t>
            </a:r>
          </a:p>
          <a:p>
            <a:endParaRPr lang="en-US" dirty="0"/>
          </a:p>
          <a:p>
            <a:r>
              <a:rPr lang="en-US" dirty="0"/>
              <a:t>SAY: </a:t>
            </a:r>
          </a:p>
          <a:p>
            <a:r>
              <a:rPr lang="en-US" dirty="0"/>
              <a:t>Special Olympics created a</a:t>
            </a:r>
            <a:r>
              <a:rPr lang="en-US" baseline="0" dirty="0"/>
              <a:t> guide called “How to get your Fit 5” to make it easier to be fit.  </a:t>
            </a:r>
          </a:p>
          <a:p>
            <a:endParaRPr lang="en-US" baseline="0" dirty="0"/>
          </a:p>
          <a:p>
            <a:r>
              <a:rPr lang="en-US" baseline="0" dirty="0"/>
              <a:t>The guide is based on 3 simple goals:</a:t>
            </a:r>
          </a:p>
          <a:p>
            <a:pPr marL="228600" indent="-228600">
              <a:buFont typeface="+mj-lt"/>
              <a:buAutoNum type="arabicPeriod"/>
            </a:pPr>
            <a:r>
              <a:rPr lang="en-US" baseline="0" dirty="0"/>
              <a:t>Exercise 5 days per week</a:t>
            </a:r>
          </a:p>
          <a:p>
            <a:pPr marL="228600" indent="-228600">
              <a:buFont typeface="+mj-lt"/>
              <a:buAutoNum type="arabicPeriod"/>
            </a:pPr>
            <a:r>
              <a:rPr lang="en-US" baseline="0" dirty="0"/>
              <a:t>Eat 5 total fruits and vegetables per day</a:t>
            </a:r>
          </a:p>
          <a:p>
            <a:pPr marL="228600" indent="-228600">
              <a:buFont typeface="+mj-lt"/>
              <a:buAutoNum type="arabicPeriod"/>
            </a:pPr>
            <a:r>
              <a:rPr lang="en-US" baseline="0" dirty="0"/>
              <a:t>Drink 5 water bottles of water per day</a:t>
            </a:r>
          </a:p>
          <a:p>
            <a:endParaRPr lang="en-US" baseline="0" dirty="0"/>
          </a:p>
          <a:p>
            <a:r>
              <a:rPr lang="en-US" baseline="0" dirty="0"/>
              <a:t>The guide has lots of information to help athletes reach their goal in each of those areas.</a:t>
            </a:r>
          </a:p>
          <a:p>
            <a:r>
              <a:rPr lang="en-US" baseline="0" dirty="0"/>
              <a:t>You can track your progress on the tracker in the back of the guide.  </a:t>
            </a:r>
          </a:p>
          <a:p>
            <a:endParaRPr lang="en-US" baseline="0" dirty="0"/>
          </a:p>
          <a:p>
            <a:r>
              <a:rPr lang="en-US" baseline="0" dirty="0"/>
              <a:t>It was designed to be by athletes, for athletes, with athletes teaching other athletes each lesson.  There are adaptive exercises included throughout.  We encourage you to implement FIT5 with athletes in your communities.</a:t>
            </a:r>
          </a:p>
          <a:p>
            <a:endParaRPr lang="en-US" dirty="0"/>
          </a:p>
          <a:p>
            <a:r>
              <a:rPr lang="en-US" dirty="0"/>
              <a:t>We will focus on Nutrition</a:t>
            </a:r>
            <a:r>
              <a:rPr lang="en-US" baseline="0" dirty="0"/>
              <a:t> and Hydration in another session.  Now we will focus on Physical Activity and Exercise.</a:t>
            </a: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2</a:t>
            </a:fld>
            <a:endParaRPr lang="en-US" dirty="0"/>
          </a:p>
        </p:txBody>
      </p:sp>
    </p:spTree>
    <p:extLst>
      <p:ext uri="{BB962C8B-B14F-4D97-AF65-F5344CB8AC3E}">
        <p14:creationId xmlns:p14="http://schemas.microsoft.com/office/powerpoint/2010/main" val="4149228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 color of your urine will tell you if you are dehydrated or need to drink more water. The lighter your urine, the more hydrated you are.  The darker it is, the more dehydrated you are.  If you drink a steady amount of water throughout the day, your urine should stay in the 1 to 3 range.</a:t>
            </a:r>
          </a:p>
        </p:txBody>
      </p:sp>
      <p:sp>
        <p:nvSpPr>
          <p:cNvPr id="4" name="Slide Number Placeholder 3"/>
          <p:cNvSpPr>
            <a:spLocks noGrp="1"/>
          </p:cNvSpPr>
          <p:nvPr>
            <p:ph type="sldNum" sz="quarter" idx="5"/>
          </p:nvPr>
        </p:nvSpPr>
        <p:spPr/>
        <p:txBody>
          <a:bodyPr/>
          <a:lstStyle/>
          <a:p>
            <a:fld id="{6CCC8316-FB35-4AC8-984C-370EF0F37AED}" type="slidenum">
              <a:rPr lang="en-US" smtClean="0"/>
              <a:t>21</a:t>
            </a:fld>
            <a:endParaRPr lang="en-US"/>
          </a:p>
        </p:txBody>
      </p:sp>
    </p:spTree>
    <p:extLst>
      <p:ext uri="{BB962C8B-B14F-4D97-AF65-F5344CB8AC3E}">
        <p14:creationId xmlns:p14="http://schemas.microsoft.com/office/powerpoint/2010/main" val="854495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CC8316-FB35-4AC8-984C-370EF0F37AED}" type="slidenum">
              <a:rPr lang="en-US" smtClean="0"/>
              <a:t>22</a:t>
            </a:fld>
            <a:endParaRPr lang="en-US"/>
          </a:p>
        </p:txBody>
      </p:sp>
    </p:spTree>
    <p:extLst>
      <p:ext uri="{BB962C8B-B14F-4D97-AF65-F5344CB8AC3E}">
        <p14:creationId xmlns:p14="http://schemas.microsoft.com/office/powerpoint/2010/main" val="232186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ÜTLE</a:t>
            </a:r>
            <a:r>
              <a:rPr lang="en-US" dirty="0"/>
              <a:t>:</a:t>
            </a:r>
          </a:p>
          <a:p>
            <a:r>
              <a:rPr lang="et-EE" dirty="0"/>
              <a:t>Mõnikord kasutatakse sõnu kehaline aktiivsus ja treening nagu need oleks samad asjad, kuid see ei ole nii.</a:t>
            </a:r>
          </a:p>
          <a:p>
            <a:endParaRPr lang="en-US" dirty="0"/>
          </a:p>
          <a:p>
            <a:pPr marL="171450" indent="-171450">
              <a:buFont typeface="Arial" panose="020B0604020202020204" pitchFamily="34" charset="0"/>
              <a:buChar char="•"/>
            </a:pPr>
            <a:r>
              <a:rPr lang="et-EE" dirty="0"/>
              <a:t>Kehaline aktiivsus on IGA liigutus, mis meie keha teeb</a:t>
            </a:r>
            <a:r>
              <a:rPr lang="en-US" baseline="0" dirty="0"/>
              <a:t>.</a:t>
            </a:r>
          </a:p>
          <a:p>
            <a:pPr marL="171450" indent="-171450">
              <a:buFont typeface="Arial" panose="020B0604020202020204" pitchFamily="34" charset="0"/>
              <a:buChar char="•"/>
            </a:pPr>
            <a:r>
              <a:rPr lang="et-EE" baseline="0" dirty="0"/>
              <a:t>Treening on mõtestatud liikumine eesmärgiga parandada või säilitada sinu kehalist võimekust. </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baseline="0" dirty="0"/>
              <a:t>Treening on kehalise aktiivsuse alaliik</a:t>
            </a:r>
            <a:r>
              <a:rPr lang="en-US" baseline="0" dirty="0"/>
              <a:t>, </a:t>
            </a:r>
            <a:r>
              <a:rPr lang="et-EE" baseline="0" dirty="0"/>
              <a:t>aga mitte iga kehaline aktiivsus ei ole treening.</a:t>
            </a:r>
          </a:p>
          <a:p>
            <a:endParaRPr lang="en-US" dirty="0"/>
          </a:p>
          <a:p>
            <a:r>
              <a:rPr lang="et-EE" dirty="0"/>
              <a:t>KÜSI</a:t>
            </a:r>
            <a:r>
              <a:rPr lang="en-US" dirty="0"/>
              <a:t>:</a:t>
            </a:r>
          </a:p>
          <a:p>
            <a:r>
              <a:rPr lang="et-EE" dirty="0"/>
              <a:t>Palun too 3 sellist näidet, mis ei ole pildil välja toodud</a:t>
            </a:r>
            <a:r>
              <a:rPr lang="en-US" baseline="0" dirty="0"/>
              <a:t>?</a:t>
            </a:r>
          </a:p>
          <a:p>
            <a:pPr marL="171450" indent="-171450">
              <a:buFont typeface="Arial" panose="020B0604020202020204" pitchFamily="34" charset="0"/>
              <a:buChar char="•"/>
            </a:pPr>
            <a:r>
              <a:rPr lang="et-EE" baseline="0" dirty="0"/>
              <a:t>Näited kehalisest aktiivsusest oleks </a:t>
            </a:r>
            <a:r>
              <a:rPr lang="et-EE" b="1" baseline="0" dirty="0"/>
              <a:t>ükskõik milline tegevus</a:t>
            </a:r>
            <a:r>
              <a:rPr lang="en-US" baseline="0" dirty="0"/>
              <a:t>—</a:t>
            </a:r>
            <a:r>
              <a:rPr lang="et-EE" baseline="0" dirty="0"/>
              <a:t>aiandus, jalutamine, rattasõit, koristamine, treppidest käimine jne.</a:t>
            </a:r>
            <a:r>
              <a:rPr lang="en-US" baseline="0" dirty="0"/>
              <a:t> </a:t>
            </a:r>
          </a:p>
          <a:p>
            <a:pPr marL="171450" indent="-171450">
              <a:buFont typeface="Arial" panose="020B0604020202020204" pitchFamily="34" charset="0"/>
              <a:buChar char="•"/>
            </a:pPr>
            <a:r>
              <a:rPr lang="et-EE" baseline="0" dirty="0"/>
              <a:t>Näited treeningust on jooga, sörkimine või kiirkõnd, jõusaalis harjutamine, </a:t>
            </a:r>
            <a:r>
              <a:rPr lang="et-EE" baseline="0" dirty="0" err="1"/>
              <a:t>kätekõverdused</a:t>
            </a:r>
            <a:r>
              <a:rPr lang="et-EE" baseline="0" dirty="0"/>
              <a:t> jne.</a:t>
            </a:r>
          </a:p>
          <a:p>
            <a:endParaRPr lang="en-US" dirty="0"/>
          </a:p>
          <a:p>
            <a:r>
              <a:rPr lang="et-EE" dirty="0"/>
              <a:t>ÜTLE</a:t>
            </a:r>
            <a:r>
              <a:rPr lang="en-US" dirty="0"/>
              <a:t>:</a:t>
            </a:r>
          </a:p>
          <a:p>
            <a:r>
              <a:rPr lang="et-EE" baseline="0" dirty="0"/>
              <a:t>Soovituslik on liikuda nädalas </a:t>
            </a:r>
            <a:r>
              <a:rPr lang="en-US" baseline="0" dirty="0"/>
              <a:t>150</a:t>
            </a:r>
            <a:r>
              <a:rPr lang="et-EE" baseline="0" dirty="0"/>
              <a:t> -</a:t>
            </a:r>
            <a:r>
              <a:rPr lang="en-US" baseline="0" dirty="0"/>
              <a:t> 300 </a:t>
            </a:r>
            <a:r>
              <a:rPr lang="en-US" baseline="0" dirty="0" err="1"/>
              <a:t>minut</a:t>
            </a:r>
            <a:r>
              <a:rPr lang="et-EE" baseline="0" dirty="0" err="1"/>
              <a:t>it</a:t>
            </a:r>
            <a:r>
              <a:rPr lang="en-US" baseline="0" dirty="0"/>
              <a:t> (2.5-5 </a:t>
            </a:r>
            <a:r>
              <a:rPr lang="et-EE" baseline="0" dirty="0"/>
              <a:t>tundi nädalas</a:t>
            </a:r>
            <a:r>
              <a:rPr lang="en-US" baseline="0" dirty="0"/>
              <a:t>) </a:t>
            </a:r>
            <a:r>
              <a:rPr lang="et-EE" baseline="0" dirty="0"/>
              <a:t>keskmise või kõrge pulsisagedusega, et püsida terve</a:t>
            </a:r>
            <a:r>
              <a:rPr lang="en-US" baseline="0" dirty="0"/>
              <a:t>.  </a:t>
            </a:r>
            <a:r>
              <a:rPr lang="et-EE" baseline="0" dirty="0"/>
              <a:t>Järgides </a:t>
            </a:r>
            <a:r>
              <a:rPr lang="en-US" baseline="0" dirty="0"/>
              <a:t>Fit 5 </a:t>
            </a:r>
            <a:r>
              <a:rPr lang="et-EE" baseline="0" dirty="0"/>
              <a:t>eesmärki TREENIDA</a:t>
            </a:r>
            <a:r>
              <a:rPr lang="en-US" baseline="0" dirty="0"/>
              <a:t> 5 </a:t>
            </a:r>
            <a:r>
              <a:rPr lang="et-EE" baseline="0" dirty="0"/>
              <a:t>päeva nädalas tagab, et saad soovitatud koormuse.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baseline="0" dirty="0"/>
              <a:t>Proovi päeva jooksul olla aktiivne nii treeningu kui ka kehalise aktiivsusega. Isegi kerge kehaline aktiivsus nagu treppidel kõndimine, seismine istumise asemel on paremad valikud kui istumine või mitte millegi tegemine.</a:t>
            </a:r>
          </a:p>
          <a:p>
            <a:endParaRPr lang="en-US" baseline="0" dirty="0"/>
          </a:p>
        </p:txBody>
      </p:sp>
      <p:sp>
        <p:nvSpPr>
          <p:cNvPr id="4" name="Slide Number Placeholder 3"/>
          <p:cNvSpPr>
            <a:spLocks noGrp="1"/>
          </p:cNvSpPr>
          <p:nvPr>
            <p:ph type="sldNum" sz="quarter" idx="10"/>
          </p:nvPr>
        </p:nvSpPr>
        <p:spPr/>
        <p:txBody>
          <a:bodyPr/>
          <a:lstStyle/>
          <a:p>
            <a:fld id="{6CCC8316-FB35-4AC8-984C-370EF0F37AED}" type="slidenum">
              <a:rPr lang="en-US" smtClean="0"/>
              <a:t>3</a:t>
            </a:fld>
            <a:endParaRPr lang="en-US" dirty="0"/>
          </a:p>
        </p:txBody>
      </p:sp>
    </p:spTree>
    <p:extLst>
      <p:ext uri="{BB962C8B-B14F-4D97-AF65-F5344CB8AC3E}">
        <p14:creationId xmlns:p14="http://schemas.microsoft.com/office/powerpoint/2010/main" val="250121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All</a:t>
            </a:r>
            <a:r>
              <a:rPr lang="en-US" baseline="0" dirty="0"/>
              <a:t> e</a:t>
            </a:r>
            <a:r>
              <a:rPr lang="en-US" dirty="0"/>
              <a:t>xercises</a:t>
            </a:r>
            <a:r>
              <a:rPr lang="en-US" baseline="0" dirty="0"/>
              <a:t> work your body in different ways.  In order to stay healthy, you need to incorporate different types of exercises.  </a:t>
            </a:r>
          </a:p>
          <a:p>
            <a:endParaRPr lang="en-US" dirty="0"/>
          </a:p>
          <a:p>
            <a:pPr marL="171450" indent="-171450">
              <a:buFont typeface="Arial" panose="020B0604020202020204" pitchFamily="34" charset="0"/>
              <a:buChar char="•"/>
            </a:pPr>
            <a:r>
              <a:rPr lang="en-US" dirty="0"/>
              <a:t>Endurance is the ability of your body to keep moving for long periods of time. Endurance can help you run farther distances without stopping and practice longer with fewer breaks.  What are some examples of endurance exercises?</a:t>
            </a:r>
            <a:r>
              <a:rPr lang="en-US" baseline="0" dirty="0"/>
              <a:t>  (ask for 2 examples)</a:t>
            </a:r>
          </a:p>
          <a:p>
            <a:pPr marL="171450" indent="-171450">
              <a:buFont typeface="Arial" panose="020B0604020202020204" pitchFamily="34" charset="0"/>
              <a:buChar char="•"/>
            </a:pPr>
            <a:r>
              <a:rPr lang="en-US" dirty="0"/>
              <a:t>Strength is the ability of your body to do work. Strength gives you the ability to jump higher, throw farther, and sprint faster. </a:t>
            </a:r>
            <a:r>
              <a:rPr lang="en-US" baseline="0" dirty="0"/>
              <a:t>What are some examples of strength exercises? (ask for at least 2 examples)</a:t>
            </a:r>
          </a:p>
          <a:p>
            <a:pPr marL="171450" indent="-171450">
              <a:buFont typeface="Arial" panose="020B0604020202020204" pitchFamily="34" charset="0"/>
              <a:buChar char="•"/>
            </a:pPr>
            <a:r>
              <a:rPr lang="en-US" dirty="0"/>
              <a:t>Flexibility is the ability of your body to move easily in all directions. Being flexible makes it easier to do sports skills and helps prevent injuries to your muscles and joints! </a:t>
            </a:r>
            <a:r>
              <a:rPr lang="en-US" baseline="0" dirty="0"/>
              <a:t>What are some examples of flexibility exercises? (ask for 2 examples)</a:t>
            </a:r>
          </a:p>
          <a:p>
            <a:pPr marL="171450" indent="-171450">
              <a:buFont typeface="Arial" panose="020B0604020202020204" pitchFamily="34" charset="0"/>
              <a:buChar char="•"/>
            </a:pPr>
            <a:r>
              <a:rPr lang="en-US" dirty="0"/>
              <a:t>Balance is the ability of your body to stay upright or stay in control of your movements. Balance helps you to stay in control when you are playing sports and helps you to avoid falls. </a:t>
            </a:r>
            <a:r>
              <a:rPr lang="en-US" baseline="0" dirty="0"/>
              <a:t>What are some examples of balance exercises? (ask for 2 examples)</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4</a:t>
            </a:fld>
            <a:endParaRPr lang="en-US" dirty="0"/>
          </a:p>
        </p:txBody>
      </p:sp>
    </p:spTree>
    <p:extLst>
      <p:ext uri="{BB962C8B-B14F-4D97-AF65-F5344CB8AC3E}">
        <p14:creationId xmlns:p14="http://schemas.microsoft.com/office/powerpoint/2010/main" val="88539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a:extLst>
              <a:ext uri="{FF2B5EF4-FFF2-40B4-BE49-F238E27FC236}">
                <a16:creationId xmlns:a16="http://schemas.microsoft.com/office/drawing/2014/main" id="{85B63685-B084-4622-AB72-AAF5AB63E3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8" name="Notes Placeholder 2">
            <a:extLst>
              <a:ext uri="{FF2B5EF4-FFF2-40B4-BE49-F238E27FC236}">
                <a16:creationId xmlns:a16="http://schemas.microsoft.com/office/drawing/2014/main" id="{8B2CC50C-AC22-40D1-A6F2-9164026A10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Now its time for an activity!  </a:t>
            </a:r>
          </a:p>
          <a:p>
            <a:endParaRPr lang="en-US" altLang="en-US" dirty="0"/>
          </a:p>
          <a:p>
            <a:r>
              <a:rPr lang="en-US" altLang="en-US" dirty="0"/>
              <a:t>(Facilitator—use the “Create Your Own Workout” lesson plan from the Workbook section of the Health Messenger Resources page.</a:t>
            </a:r>
            <a:r>
              <a:rPr lang="en-US" altLang="en-US" baseline="0" dirty="0"/>
              <a:t>)</a:t>
            </a:r>
            <a:endParaRPr lang="en-US" altLang="en-US" dirty="0"/>
          </a:p>
        </p:txBody>
      </p:sp>
      <p:sp>
        <p:nvSpPr>
          <p:cNvPr id="183299" name="Slide Number Placeholder 3">
            <a:extLst>
              <a:ext uri="{FF2B5EF4-FFF2-40B4-BE49-F238E27FC236}">
                <a16:creationId xmlns:a16="http://schemas.microsoft.com/office/drawing/2014/main" id="{A49F22BD-5913-4D95-83FF-20109847E5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88925">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E1F693-A22A-4E2D-A173-7F7D18308797}" type="slidenum">
              <a:rPr lang="en-US" altLang="en-US" smtClean="0"/>
              <a:pPr>
                <a:spcBef>
                  <a:spcPct val="0"/>
                </a:spcBef>
              </a:pPr>
              <a:t>5</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CC8316-FB35-4AC8-984C-370EF0F37AED}" type="slidenum">
              <a:rPr lang="en-US" smtClean="0"/>
              <a:t>6</a:t>
            </a:fld>
            <a:endParaRPr lang="en-US"/>
          </a:p>
        </p:txBody>
      </p:sp>
    </p:spTree>
    <p:extLst>
      <p:ext uri="{BB962C8B-B14F-4D97-AF65-F5344CB8AC3E}">
        <p14:creationId xmlns:p14="http://schemas.microsoft.com/office/powerpoint/2010/main" val="327336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a:t>
            </a:r>
          </a:p>
          <a:p>
            <a:r>
              <a:rPr lang="en-CA" dirty="0"/>
              <a:t>Use relevant photos of healthy foods from your state or region.</a:t>
            </a:r>
          </a:p>
          <a:p>
            <a:endParaRPr lang="en-CA" dirty="0"/>
          </a:p>
          <a:p>
            <a:r>
              <a:rPr lang="en-CA" dirty="0"/>
              <a: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CA" dirty="0"/>
              <a:t>Can anyone tell me what some examples of protein are? meat, fish, tofu, soy, eggs, nuts, dairy products, green vegetables, legumes.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CA"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CA" dirty="0"/>
              <a:t>Can anyone give me some examples of a carbohydrate? Fruit, vegetables, bread, rice, pasta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CA"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CA" dirty="0"/>
              <a:t>Everyone thinks fat is bad and should be totally avoided, but that is not the case.  Our body needs fat to function, but it needs the right kind of fat, or healthy fat.  What are some examples of healthy fats? Cheese, dairy products, fish, avocado, plant and cooking oils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CA"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CA" dirty="0"/>
              <a:t>Does anyone know where we get our vitamins and minerals from? Fruits and vegetables </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7</a:t>
            </a:fld>
            <a:endParaRPr lang="en-US"/>
          </a:p>
        </p:txBody>
      </p:sp>
    </p:spTree>
    <p:extLst>
      <p:ext uri="{BB962C8B-B14F-4D97-AF65-F5344CB8AC3E}">
        <p14:creationId xmlns:p14="http://schemas.microsoft.com/office/powerpoint/2010/main" val="407956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eating well helps you both on and off the field.</a:t>
            </a:r>
          </a:p>
        </p:txBody>
      </p:sp>
      <p:sp>
        <p:nvSpPr>
          <p:cNvPr id="4" name="Slide Number Placeholder 3"/>
          <p:cNvSpPr>
            <a:spLocks noGrp="1"/>
          </p:cNvSpPr>
          <p:nvPr>
            <p:ph type="sldNum" sz="quarter" idx="5"/>
          </p:nvPr>
        </p:nvSpPr>
        <p:spPr/>
        <p:txBody>
          <a:bodyPr/>
          <a:lstStyle/>
          <a:p>
            <a:fld id="{6CCC8316-FB35-4AC8-984C-370EF0F37AED}" type="slidenum">
              <a:rPr lang="en-US" smtClean="0"/>
              <a:t>8</a:t>
            </a:fld>
            <a:endParaRPr lang="en-US"/>
          </a:p>
        </p:txBody>
      </p:sp>
    </p:spTree>
    <p:extLst>
      <p:ext uri="{BB962C8B-B14F-4D97-AF65-F5344CB8AC3E}">
        <p14:creationId xmlns:p14="http://schemas.microsoft.com/office/powerpoint/2010/main" val="165701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A healthy diet Includes foods from all the different food groups. </a:t>
            </a:r>
          </a:p>
          <a:p>
            <a:pPr marL="171450" indent="-171450">
              <a:buFontTx/>
              <a:buChar char="-"/>
            </a:pPr>
            <a:r>
              <a:rPr lang="en-US" dirty="0"/>
              <a:t>If, for example, you just eat only fruits and vegetables, your muscles will be weak.</a:t>
            </a:r>
          </a:p>
          <a:p>
            <a:pPr marL="171450" indent="-171450">
              <a:buFontTx/>
              <a:buChar char="-"/>
            </a:pPr>
            <a:r>
              <a:rPr lang="en-US" dirty="0"/>
              <a:t>If you never eat vegetables, may get sick a lot.</a:t>
            </a:r>
          </a:p>
          <a:p>
            <a:pPr marL="171450" indent="-171450">
              <a:buFontTx/>
              <a:buChar char="-"/>
            </a:pPr>
            <a:r>
              <a:rPr lang="en-US" dirty="0"/>
              <a:t>If you eat too much sugar, if may give you a boost of energy initially but then you’ll crash and feel tired and sluggish soon after.</a:t>
            </a:r>
          </a:p>
          <a:p>
            <a:pPr marL="171450" indent="-171450">
              <a:buFontTx/>
              <a:buChar char="-"/>
            </a:pPr>
            <a:endParaRPr lang="en-US" dirty="0"/>
          </a:p>
          <a:p>
            <a:r>
              <a:rPr lang="en-US" dirty="0"/>
              <a:t>Facilitator note:</a:t>
            </a:r>
          </a:p>
          <a:p>
            <a:r>
              <a:rPr lang="en-CA" dirty="0"/>
              <a:t>pull in a pictures of healthy foods or meals from your region, or an example of a healthy meal.</a:t>
            </a:r>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9</a:t>
            </a:fld>
            <a:endParaRPr lang="en-US"/>
          </a:p>
        </p:txBody>
      </p:sp>
    </p:spTree>
    <p:extLst>
      <p:ext uri="{BB962C8B-B14F-4D97-AF65-F5344CB8AC3E}">
        <p14:creationId xmlns:p14="http://schemas.microsoft.com/office/powerpoint/2010/main" val="176158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21752-013A-F846-A224-C050C598DA3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21752-013A-F846-A224-C050C598DA3C}"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21752-013A-F846-A224-C050C598DA3C}"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10/28/2021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10/28/2021</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DZN4r8p6KbU"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hyperlink" Target="https://www.ahajournals.org/doi/pdf/10.1161/circulationaha.109.192627" TargetMode="External"/><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496" y="1293050"/>
            <a:ext cx="7772400" cy="3210855"/>
          </a:xfrm>
        </p:spPr>
        <p:txBody>
          <a:bodyPr>
            <a:normAutofit fontScale="90000"/>
          </a:bodyPr>
          <a:lstStyle/>
          <a:p>
            <a:r>
              <a:rPr lang="et-EE" b="1" dirty="0" err="1">
                <a:solidFill>
                  <a:schemeClr val="bg1"/>
                </a:solidFill>
                <a:latin typeface="Ubuntu" charset="0"/>
                <a:ea typeface="Ubuntu" charset="0"/>
                <a:cs typeface="Ubuntu" charset="0"/>
              </a:rPr>
              <a:t>Fit</a:t>
            </a:r>
            <a:r>
              <a:rPr lang="et-EE" b="1" dirty="0">
                <a:solidFill>
                  <a:schemeClr val="bg1"/>
                </a:solidFill>
                <a:latin typeface="Ubuntu" charset="0"/>
                <a:ea typeface="Ubuntu" charset="0"/>
                <a:cs typeface="Ubuntu" charset="0"/>
              </a:rPr>
              <a:t> 5, toitumine ja vedeliku tarbimine</a:t>
            </a:r>
            <a:br>
              <a:rPr lang="et-EE" b="1" dirty="0">
                <a:solidFill>
                  <a:schemeClr val="bg1"/>
                </a:solidFill>
                <a:latin typeface="Ubuntu" charset="0"/>
                <a:ea typeface="Ubuntu" charset="0"/>
                <a:cs typeface="Ubuntu" charset="0"/>
              </a:rPr>
            </a:br>
            <a:br>
              <a:rPr lang="en-US" dirty="0">
                <a:solidFill>
                  <a:schemeClr val="bg1"/>
                </a:solidFill>
                <a:latin typeface="Ubuntu" charset="0"/>
                <a:ea typeface="Ubuntu" charset="0"/>
                <a:cs typeface="Ubuntu" charset="0"/>
              </a:rPr>
            </a:br>
            <a:endParaRPr lang="en-US" dirty="0">
              <a:latin typeface="Ubuntu" charset="0"/>
              <a:ea typeface="Ubuntu" charset="0"/>
              <a:cs typeface="Ubuntu"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498E88-F0B5-4D7C-9D5C-983137BC5730}"/>
              </a:ext>
            </a:extLst>
          </p:cNvPr>
          <p:cNvSpPr>
            <a:spLocks noGrp="1"/>
          </p:cNvSpPr>
          <p:nvPr>
            <p:ph idx="1"/>
          </p:nvPr>
        </p:nvSpPr>
        <p:spPr>
          <a:xfrm>
            <a:off x="1" y="1534169"/>
            <a:ext cx="9144000" cy="3476639"/>
          </a:xfrm>
        </p:spPr>
        <p:txBody>
          <a:bodyPr>
            <a:normAutofit/>
          </a:bodyPr>
          <a:lstStyle/>
          <a:p>
            <a:pPr marL="0" lvl="0" indent="0">
              <a:buNone/>
            </a:pPr>
            <a:endParaRPr lang="en-US" sz="2400" dirty="0"/>
          </a:p>
          <a:p>
            <a:pPr marL="0" lvl="0" indent="0">
              <a:buNone/>
            </a:pPr>
            <a:r>
              <a:rPr lang="et-EE" dirty="0"/>
              <a:t>Soovitatud kogus on </a:t>
            </a:r>
            <a:r>
              <a:rPr lang="en-US" dirty="0"/>
              <a:t>5 </a:t>
            </a:r>
            <a:r>
              <a:rPr lang="et-EE" dirty="0"/>
              <a:t>portsjonit juurvilju ja puuvilju päevas</a:t>
            </a:r>
            <a:endParaRPr lang="en-US" dirty="0"/>
          </a:p>
          <a:p>
            <a:pPr marL="457200" lvl="1" indent="0">
              <a:spcBef>
                <a:spcPts val="600"/>
              </a:spcBef>
              <a:buNone/>
            </a:pPr>
            <a:endParaRPr lang="en-US" sz="2000" dirty="0"/>
          </a:p>
          <a:p>
            <a:pPr marL="457200" lvl="1" indent="0">
              <a:buNone/>
            </a:pPr>
            <a:r>
              <a:rPr lang="en-US" sz="2000" dirty="0"/>
              <a:t>                                   </a:t>
            </a:r>
            <a:r>
              <a:rPr lang="et-EE" sz="2400" dirty="0"/>
              <a:t>Kui suur on 1 portsjon</a:t>
            </a:r>
            <a:r>
              <a:rPr lang="en-US" sz="2400" dirty="0"/>
              <a:t>? </a:t>
            </a:r>
          </a:p>
          <a:p>
            <a:pPr marL="457200" lvl="1" indent="0">
              <a:buNone/>
            </a:pPr>
            <a:r>
              <a:rPr lang="en-US" dirty="0"/>
              <a:t>                                         </a:t>
            </a:r>
            <a:r>
              <a:rPr lang="en-US" sz="2000" dirty="0"/>
              <a:t>1 handful = 1 serving</a:t>
            </a:r>
          </a:p>
          <a:p>
            <a:pPr marL="457200" lvl="1" indent="0">
              <a:buNone/>
            </a:pPr>
            <a:endParaRPr lang="en-US" sz="2000" dirty="0"/>
          </a:p>
          <a:p>
            <a:pPr lvl="1"/>
            <a:endParaRPr lang="en-US" sz="2000" dirty="0"/>
          </a:p>
          <a:p>
            <a:pPr lvl="1"/>
            <a:endParaRPr lang="en-US" sz="2000" dirty="0"/>
          </a:p>
          <a:p>
            <a:pPr marL="457200" lvl="1" indent="0">
              <a:buNone/>
            </a:pPr>
            <a:endParaRPr lang="en-US" sz="2000" dirty="0"/>
          </a:p>
          <a:p>
            <a:endParaRPr lang="en-US" sz="2400" dirty="0"/>
          </a:p>
        </p:txBody>
      </p:sp>
      <p:sp>
        <p:nvSpPr>
          <p:cNvPr id="2" name="Title 1">
            <a:extLst>
              <a:ext uri="{FF2B5EF4-FFF2-40B4-BE49-F238E27FC236}">
                <a16:creationId xmlns:a16="http://schemas.microsoft.com/office/drawing/2014/main" id="{BC19C3CF-4A35-4F69-86BF-7772DA081141}"/>
              </a:ext>
            </a:extLst>
          </p:cNvPr>
          <p:cNvSpPr>
            <a:spLocks noGrp="1"/>
          </p:cNvSpPr>
          <p:nvPr>
            <p:ph type="title"/>
          </p:nvPr>
        </p:nvSpPr>
        <p:spPr>
          <a:xfrm>
            <a:off x="-3811" y="458853"/>
            <a:ext cx="6795135" cy="585850"/>
          </a:xfrm>
        </p:spPr>
        <p:txBody>
          <a:bodyPr>
            <a:noAutofit/>
          </a:bodyPr>
          <a:lstStyle/>
          <a:p>
            <a:r>
              <a:rPr lang="et-EE" sz="3200" dirty="0"/>
              <a:t>Kui palju </a:t>
            </a:r>
            <a:r>
              <a:rPr lang="et-EE" sz="3200" dirty="0" err="1"/>
              <a:t>puu-ja</a:t>
            </a:r>
            <a:r>
              <a:rPr lang="et-EE" sz="3200" dirty="0"/>
              <a:t> juurvilju peaksid sööma?</a:t>
            </a:r>
            <a:endParaRPr lang="en-US" sz="3200" dirty="0"/>
          </a:p>
        </p:txBody>
      </p:sp>
      <p:grpSp>
        <p:nvGrpSpPr>
          <p:cNvPr id="19" name="Group 18">
            <a:extLst>
              <a:ext uri="{FF2B5EF4-FFF2-40B4-BE49-F238E27FC236}">
                <a16:creationId xmlns:a16="http://schemas.microsoft.com/office/drawing/2014/main" id="{6E213000-08F5-46E1-BFF1-24FC13FDE8A9}"/>
              </a:ext>
            </a:extLst>
          </p:cNvPr>
          <p:cNvGrpSpPr/>
          <p:nvPr/>
        </p:nvGrpSpPr>
        <p:grpSpPr>
          <a:xfrm>
            <a:off x="139700" y="4114800"/>
            <a:ext cx="3568700" cy="1917700"/>
            <a:chOff x="139700" y="4419600"/>
            <a:chExt cx="3568700" cy="1917700"/>
          </a:xfrm>
        </p:grpSpPr>
        <p:sp>
          <p:nvSpPr>
            <p:cNvPr id="18" name="TextBox 17">
              <a:extLst>
                <a:ext uri="{FF2B5EF4-FFF2-40B4-BE49-F238E27FC236}">
                  <a16:creationId xmlns:a16="http://schemas.microsoft.com/office/drawing/2014/main" id="{ACC037DA-43C7-44D9-8AB1-C7E1685E0B3E}"/>
                </a:ext>
              </a:extLst>
            </p:cNvPr>
            <p:cNvSpPr txBox="1"/>
            <p:nvPr/>
          </p:nvSpPr>
          <p:spPr>
            <a:xfrm>
              <a:off x="139700" y="4419600"/>
              <a:ext cx="3568700" cy="1917700"/>
            </a:xfrm>
            <a:prstGeom prst="rect">
              <a:avLst/>
            </a:prstGeom>
            <a:noFill/>
            <a:ln w="34925">
              <a:solidFill>
                <a:schemeClr val="tx1"/>
              </a:solidFill>
            </a:ln>
          </p:spPr>
          <p:txBody>
            <a:bodyPr wrap="square" rtlCol="0">
              <a:spAutoFit/>
            </a:bodyPr>
            <a:lstStyle/>
            <a:p>
              <a:endParaRPr lang="en-US" dirty="0"/>
            </a:p>
          </p:txBody>
        </p:sp>
        <p:grpSp>
          <p:nvGrpSpPr>
            <p:cNvPr id="9" name="Group 8">
              <a:extLst>
                <a:ext uri="{FF2B5EF4-FFF2-40B4-BE49-F238E27FC236}">
                  <a16:creationId xmlns:a16="http://schemas.microsoft.com/office/drawing/2014/main" id="{333AA2F0-A98B-4028-B548-7AFC9B4510C2}"/>
                </a:ext>
              </a:extLst>
            </p:cNvPr>
            <p:cNvGrpSpPr/>
            <p:nvPr/>
          </p:nvGrpSpPr>
          <p:grpSpPr>
            <a:xfrm>
              <a:off x="444209" y="4475298"/>
              <a:ext cx="2916382" cy="1547170"/>
              <a:chOff x="444209" y="4960207"/>
              <a:chExt cx="2916382" cy="1547170"/>
            </a:xfrm>
          </p:grpSpPr>
          <p:pic>
            <p:nvPicPr>
              <p:cNvPr id="7" name="Picture 6" descr="A close up of a hand&#10;&#10;Description automatically generated">
                <a:extLst>
                  <a:ext uri="{FF2B5EF4-FFF2-40B4-BE49-F238E27FC236}">
                    <a16:creationId xmlns:a16="http://schemas.microsoft.com/office/drawing/2014/main" id="{917220BD-17AF-4608-A8EF-04C3BA7501F2}"/>
                  </a:ext>
                </a:extLst>
              </p:cNvPr>
              <p:cNvPicPr>
                <a:picLocks noChangeAspect="1"/>
              </p:cNvPicPr>
              <p:nvPr/>
            </p:nvPicPr>
            <p:blipFill rotWithShape="1">
              <a:blip r:embed="rId3"/>
              <a:srcRect l="17301" t="15824" r="16297" b="11288"/>
              <a:stretch/>
            </p:blipFill>
            <p:spPr>
              <a:xfrm>
                <a:off x="2013479" y="5521685"/>
                <a:ext cx="1347112" cy="985692"/>
              </a:xfrm>
              <a:prstGeom prst="rect">
                <a:avLst/>
              </a:prstGeom>
              <a:ln w="28575">
                <a:solidFill>
                  <a:schemeClr val="tx1"/>
                </a:solidFill>
              </a:ln>
            </p:spPr>
          </p:pic>
          <p:sp>
            <p:nvSpPr>
              <p:cNvPr id="10" name="TextBox 9">
                <a:extLst>
                  <a:ext uri="{FF2B5EF4-FFF2-40B4-BE49-F238E27FC236}">
                    <a16:creationId xmlns:a16="http://schemas.microsoft.com/office/drawing/2014/main" id="{45B60EB8-E611-4E27-8A1F-116345D49AC8}"/>
                  </a:ext>
                </a:extLst>
              </p:cNvPr>
              <p:cNvSpPr txBox="1"/>
              <p:nvPr/>
            </p:nvSpPr>
            <p:spPr>
              <a:xfrm>
                <a:off x="741158" y="4960207"/>
                <a:ext cx="2129109" cy="400110"/>
              </a:xfrm>
              <a:prstGeom prst="rect">
                <a:avLst/>
              </a:prstGeom>
              <a:noFill/>
            </p:spPr>
            <p:txBody>
              <a:bodyPr wrap="none" rtlCol="0">
                <a:spAutoFit/>
              </a:bodyPr>
              <a:lstStyle/>
              <a:p>
                <a:r>
                  <a:rPr lang="en-US" sz="2000" dirty="0"/>
                  <a:t>FRUIT = 2 handfuls</a:t>
                </a:r>
              </a:p>
            </p:txBody>
          </p:sp>
          <p:pic>
            <p:nvPicPr>
              <p:cNvPr id="11" name="Picture 10" descr="A close up of a hand&#10;&#10;Description automatically generated">
                <a:extLst>
                  <a:ext uri="{FF2B5EF4-FFF2-40B4-BE49-F238E27FC236}">
                    <a16:creationId xmlns:a16="http://schemas.microsoft.com/office/drawing/2014/main" id="{30766878-7BFE-4C85-8DF9-478C01ADBC55}"/>
                  </a:ext>
                </a:extLst>
              </p:cNvPr>
              <p:cNvPicPr>
                <a:picLocks noChangeAspect="1"/>
              </p:cNvPicPr>
              <p:nvPr/>
            </p:nvPicPr>
            <p:blipFill rotWithShape="1">
              <a:blip r:embed="rId3"/>
              <a:srcRect l="17301" t="15824" r="16297" b="11288"/>
              <a:stretch/>
            </p:blipFill>
            <p:spPr>
              <a:xfrm>
                <a:off x="444209" y="5538841"/>
                <a:ext cx="1323665" cy="968536"/>
              </a:xfrm>
              <a:prstGeom prst="rect">
                <a:avLst/>
              </a:prstGeom>
              <a:ln w="28575">
                <a:solidFill>
                  <a:schemeClr val="tx1"/>
                </a:solidFill>
              </a:ln>
            </p:spPr>
          </p:pic>
        </p:grpSp>
      </p:grpSp>
      <p:grpSp>
        <p:nvGrpSpPr>
          <p:cNvPr id="20" name="Group 19">
            <a:extLst>
              <a:ext uri="{FF2B5EF4-FFF2-40B4-BE49-F238E27FC236}">
                <a16:creationId xmlns:a16="http://schemas.microsoft.com/office/drawing/2014/main" id="{D1375CAF-47D4-4EA6-84ED-CB46478F6760}"/>
              </a:ext>
            </a:extLst>
          </p:cNvPr>
          <p:cNvGrpSpPr/>
          <p:nvPr/>
        </p:nvGrpSpPr>
        <p:grpSpPr>
          <a:xfrm>
            <a:off x="4216400" y="4102100"/>
            <a:ext cx="4787900" cy="1917700"/>
            <a:chOff x="4216400" y="4406900"/>
            <a:chExt cx="4787900" cy="1917700"/>
          </a:xfrm>
        </p:grpSpPr>
        <p:sp>
          <p:nvSpPr>
            <p:cNvPr id="21" name="TextBox 20">
              <a:extLst>
                <a:ext uri="{FF2B5EF4-FFF2-40B4-BE49-F238E27FC236}">
                  <a16:creationId xmlns:a16="http://schemas.microsoft.com/office/drawing/2014/main" id="{8A51FA0F-2EAC-48E5-B406-345EF813D054}"/>
                </a:ext>
              </a:extLst>
            </p:cNvPr>
            <p:cNvSpPr txBox="1"/>
            <p:nvPr/>
          </p:nvSpPr>
          <p:spPr>
            <a:xfrm>
              <a:off x="4216400" y="4406900"/>
              <a:ext cx="4787900" cy="1917700"/>
            </a:xfrm>
            <a:prstGeom prst="rect">
              <a:avLst/>
            </a:prstGeom>
            <a:noFill/>
            <a:ln w="34925">
              <a:solidFill>
                <a:schemeClr val="tx1"/>
              </a:solidFill>
            </a:ln>
          </p:spPr>
          <p:txBody>
            <a:bodyPr wrap="square" rtlCol="0">
              <a:spAutoFit/>
            </a:bodyPr>
            <a:lstStyle/>
            <a:p>
              <a:endParaRPr lang="en-US" dirty="0"/>
            </a:p>
          </p:txBody>
        </p:sp>
        <p:grpSp>
          <p:nvGrpSpPr>
            <p:cNvPr id="17" name="Group 16">
              <a:extLst>
                <a:ext uri="{FF2B5EF4-FFF2-40B4-BE49-F238E27FC236}">
                  <a16:creationId xmlns:a16="http://schemas.microsoft.com/office/drawing/2014/main" id="{5E2F3BB8-678B-4CD5-859E-3A6D1B7B4E64}"/>
                </a:ext>
              </a:extLst>
            </p:cNvPr>
            <p:cNvGrpSpPr/>
            <p:nvPr/>
          </p:nvGrpSpPr>
          <p:grpSpPr>
            <a:xfrm>
              <a:off x="4379044" y="4545959"/>
              <a:ext cx="4523211" cy="1488847"/>
              <a:chOff x="4379044" y="4545959"/>
              <a:chExt cx="4523211" cy="1488847"/>
            </a:xfrm>
          </p:grpSpPr>
          <p:grpSp>
            <p:nvGrpSpPr>
              <p:cNvPr id="12" name="Group 11">
                <a:extLst>
                  <a:ext uri="{FF2B5EF4-FFF2-40B4-BE49-F238E27FC236}">
                    <a16:creationId xmlns:a16="http://schemas.microsoft.com/office/drawing/2014/main" id="{5BC73E4F-4471-4C9B-875C-2819A52A915C}"/>
                  </a:ext>
                </a:extLst>
              </p:cNvPr>
              <p:cNvGrpSpPr/>
              <p:nvPr/>
            </p:nvGrpSpPr>
            <p:grpSpPr>
              <a:xfrm>
                <a:off x="4379044" y="4545959"/>
                <a:ext cx="3436174" cy="1488847"/>
                <a:chOff x="4379044" y="4545959"/>
                <a:chExt cx="3436174" cy="1488847"/>
              </a:xfrm>
            </p:grpSpPr>
            <p:pic>
              <p:nvPicPr>
                <p:cNvPr id="2050" name="Picture 2" descr="handful of brussels sprouts">
                  <a:extLst>
                    <a:ext uri="{FF2B5EF4-FFF2-40B4-BE49-F238E27FC236}">
                      <a16:creationId xmlns:a16="http://schemas.microsoft.com/office/drawing/2014/main" id="{C983454B-1B74-4DEC-88A9-994374666F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59" t="10219" r="7985"/>
                <a:stretch/>
              </p:blipFill>
              <p:spPr bwMode="auto">
                <a:xfrm>
                  <a:off x="4379044" y="5046608"/>
                  <a:ext cx="1350537" cy="98819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284B01-CCF0-4D21-8D18-2F5EF1473612}"/>
                    </a:ext>
                  </a:extLst>
                </p:cNvPr>
                <p:cNvSpPr txBox="1"/>
                <p:nvPr/>
              </p:nvSpPr>
              <p:spPr>
                <a:xfrm>
                  <a:off x="5001563" y="4545959"/>
                  <a:ext cx="2813655" cy="400110"/>
                </a:xfrm>
                <a:prstGeom prst="rect">
                  <a:avLst/>
                </a:prstGeom>
                <a:noFill/>
              </p:spPr>
              <p:txBody>
                <a:bodyPr wrap="none" rtlCol="0">
                  <a:spAutoFit/>
                </a:bodyPr>
                <a:lstStyle/>
                <a:p>
                  <a:r>
                    <a:rPr lang="en-US" sz="2000" dirty="0"/>
                    <a:t>VEGETABLES = 3 handfuls</a:t>
                  </a:r>
                </a:p>
              </p:txBody>
            </p:sp>
            <p:pic>
              <p:nvPicPr>
                <p:cNvPr id="15" name="Picture 2" descr="handful of brussels sprouts">
                  <a:extLst>
                    <a:ext uri="{FF2B5EF4-FFF2-40B4-BE49-F238E27FC236}">
                      <a16:creationId xmlns:a16="http://schemas.microsoft.com/office/drawing/2014/main" id="{A7E69B57-D1C0-4D39-9D8B-DDA90EFD19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59" t="10219" r="7985"/>
                <a:stretch/>
              </p:blipFill>
              <p:spPr bwMode="auto">
                <a:xfrm>
                  <a:off x="5972311" y="5046605"/>
                  <a:ext cx="1350537" cy="98819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pic>
            <p:nvPicPr>
              <p:cNvPr id="16" name="Picture 2" descr="handful of brussels sprouts">
                <a:extLst>
                  <a:ext uri="{FF2B5EF4-FFF2-40B4-BE49-F238E27FC236}">
                    <a16:creationId xmlns:a16="http://schemas.microsoft.com/office/drawing/2014/main" id="{22D1317E-B55A-4071-B2B1-EDF6D8A444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59" t="10219" r="7985"/>
              <a:stretch/>
            </p:blipFill>
            <p:spPr bwMode="auto">
              <a:xfrm>
                <a:off x="7551718" y="5032743"/>
                <a:ext cx="1350537" cy="98819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grpSp>
      <p:sp>
        <p:nvSpPr>
          <p:cNvPr id="22" name="Rectangle 21">
            <a:extLst>
              <a:ext uri="{FF2B5EF4-FFF2-40B4-BE49-F238E27FC236}">
                <a16:creationId xmlns:a16="http://schemas.microsoft.com/office/drawing/2014/main" id="{1BB9DCFE-87B2-4495-ACC2-270D88926514}"/>
              </a:ext>
            </a:extLst>
          </p:cNvPr>
          <p:cNvSpPr/>
          <p:nvPr/>
        </p:nvSpPr>
        <p:spPr>
          <a:xfrm>
            <a:off x="901700" y="3075057"/>
            <a:ext cx="7594600" cy="4401205"/>
          </a:xfrm>
          <a:prstGeom prst="rect">
            <a:avLst/>
          </a:prstGeom>
        </p:spPr>
        <p:txBody>
          <a:bodyPr wrap="square">
            <a:spAutoFit/>
          </a:bodyPr>
          <a:lstStyle/>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2 </a:t>
            </a:r>
            <a:r>
              <a:rPr lang="et-EE" sz="2000" dirty="0"/>
              <a:t>portsjonit puuvilju </a:t>
            </a:r>
            <a:r>
              <a:rPr lang="en-US" sz="2000" dirty="0"/>
              <a:t>+ 3 </a:t>
            </a:r>
            <a:r>
              <a:rPr lang="et-EE" sz="2000" dirty="0"/>
              <a:t>portsjonit juurvilju </a:t>
            </a:r>
            <a:r>
              <a:rPr lang="en-US" sz="2000" dirty="0"/>
              <a:t>= 5 </a:t>
            </a:r>
            <a:r>
              <a:rPr lang="et-EE" sz="2000" dirty="0"/>
              <a:t>portsjonit päevas</a:t>
            </a:r>
            <a:r>
              <a:rPr lang="en-US" sz="2000" dirty="0"/>
              <a:t>.</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387484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luto's a Zit - Animal House (5/10) Movie CLIP (1978) HD">
            <a:hlinkClick r:id="" action="ppaction://media"/>
            <a:extLst>
              <a:ext uri="{FF2B5EF4-FFF2-40B4-BE49-F238E27FC236}">
                <a16:creationId xmlns:a16="http://schemas.microsoft.com/office/drawing/2014/main" id="{540E75CB-D252-4F14-95C4-9E76B056A056}"/>
              </a:ext>
            </a:extLst>
          </p:cNvPr>
          <p:cNvPicPr>
            <a:picLocks noGrp="1" noRot="1" noChangeAspect="1"/>
          </p:cNvPicPr>
          <p:nvPr>
            <p:ph idx="1"/>
            <a:videoFile r:link="rId1"/>
          </p:nvPr>
        </p:nvPicPr>
        <p:blipFill>
          <a:blip r:embed="rId4"/>
          <a:stretch>
            <a:fillRect/>
          </a:stretch>
        </p:blipFill>
        <p:spPr>
          <a:xfrm>
            <a:off x="2118" y="0"/>
            <a:ext cx="9141882" cy="6353175"/>
          </a:xfrm>
          <a:prstGeom prst="rect">
            <a:avLst/>
          </a:prstGeom>
        </p:spPr>
      </p:pic>
    </p:spTree>
    <p:extLst>
      <p:ext uri="{BB962C8B-B14F-4D97-AF65-F5344CB8AC3E}">
        <p14:creationId xmlns:p14="http://schemas.microsoft.com/office/powerpoint/2010/main" val="97558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16B50-52E6-49A6-9680-A133DD787061}"/>
              </a:ext>
            </a:extLst>
          </p:cNvPr>
          <p:cNvSpPr>
            <a:spLocks noGrp="1"/>
          </p:cNvSpPr>
          <p:nvPr>
            <p:ph type="title"/>
          </p:nvPr>
        </p:nvSpPr>
        <p:spPr/>
        <p:txBody>
          <a:bodyPr>
            <a:normAutofit fontScale="90000"/>
          </a:bodyPr>
          <a:lstStyle/>
          <a:p>
            <a:r>
              <a:rPr lang="et-EE" dirty="0"/>
              <a:t>Portsjonite kontroll</a:t>
            </a:r>
            <a:endParaRPr lang="en-US" dirty="0"/>
          </a:p>
        </p:txBody>
      </p:sp>
      <p:sp>
        <p:nvSpPr>
          <p:cNvPr id="3" name="Content Placeholder 2">
            <a:extLst>
              <a:ext uri="{FF2B5EF4-FFF2-40B4-BE49-F238E27FC236}">
                <a16:creationId xmlns:a16="http://schemas.microsoft.com/office/drawing/2014/main" id="{A53FF320-D254-4CF8-B2BD-A0C9B222D3B6}"/>
              </a:ext>
            </a:extLst>
          </p:cNvPr>
          <p:cNvSpPr>
            <a:spLocks noGrp="1"/>
          </p:cNvSpPr>
          <p:nvPr>
            <p:ph idx="1"/>
          </p:nvPr>
        </p:nvSpPr>
        <p:spPr>
          <a:xfrm>
            <a:off x="15240" y="2924176"/>
            <a:ext cx="8382000" cy="4351338"/>
          </a:xfrm>
        </p:spPr>
        <p:txBody>
          <a:bodyPr>
            <a:normAutofit/>
          </a:bodyPr>
          <a:lstStyle/>
          <a:p>
            <a:pPr lvl="0"/>
            <a:r>
              <a:rPr lang="et-EE" dirty="0"/>
              <a:t>Kasuta väiksemaid taldrikuid ja </a:t>
            </a:r>
          </a:p>
          <a:p>
            <a:pPr marL="0" lvl="0" indent="0">
              <a:buNone/>
            </a:pPr>
            <a:r>
              <a:rPr lang="et-EE" dirty="0"/>
              <a:t>   kausse</a:t>
            </a:r>
            <a:endParaRPr lang="en-US" dirty="0"/>
          </a:p>
          <a:p>
            <a:pPr lvl="0"/>
            <a:r>
              <a:rPr lang="et-EE" dirty="0"/>
              <a:t>Ära näksi vahepeal</a:t>
            </a:r>
            <a:endParaRPr lang="en-US" dirty="0"/>
          </a:p>
          <a:p>
            <a:pPr lvl="0"/>
            <a:r>
              <a:rPr lang="et-EE" dirty="0"/>
              <a:t>Hoia toit silma alt eemal</a:t>
            </a:r>
            <a:endParaRPr lang="en-US" dirty="0"/>
          </a:p>
          <a:p>
            <a:pPr lvl="0"/>
            <a:r>
              <a:rPr lang="et-EE" dirty="0"/>
              <a:t>Söö aeglaselt</a:t>
            </a:r>
            <a:endParaRPr lang="en-US" dirty="0"/>
          </a:p>
          <a:p>
            <a:pPr lvl="0"/>
            <a:r>
              <a:rPr lang="et-EE" dirty="0"/>
              <a:t>Katkesta söömine, kui kõht </a:t>
            </a:r>
          </a:p>
          <a:p>
            <a:pPr marL="0" lvl="0" indent="0">
              <a:buNone/>
            </a:pPr>
            <a:r>
              <a:rPr lang="et-EE" dirty="0"/>
              <a:t>   on täis</a:t>
            </a:r>
            <a:endParaRPr lang="en-US" dirty="0"/>
          </a:p>
        </p:txBody>
      </p:sp>
      <p:sp>
        <p:nvSpPr>
          <p:cNvPr id="4" name="Content Placeholder 2">
            <a:extLst>
              <a:ext uri="{FF2B5EF4-FFF2-40B4-BE49-F238E27FC236}">
                <a16:creationId xmlns:a16="http://schemas.microsoft.com/office/drawing/2014/main" id="{A851B645-2586-497B-A048-44C803CD93A8}"/>
              </a:ext>
            </a:extLst>
          </p:cNvPr>
          <p:cNvSpPr txBox="1">
            <a:spLocks/>
          </p:cNvSpPr>
          <p:nvPr/>
        </p:nvSpPr>
        <p:spPr>
          <a:xfrm>
            <a:off x="131445" y="2028159"/>
            <a:ext cx="8881110" cy="654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b="1" dirty="0"/>
              <a:t>Söö, mida su keha vajab</a:t>
            </a:r>
            <a:endParaRPr lang="en-US" b="1" dirty="0"/>
          </a:p>
        </p:txBody>
      </p:sp>
      <p:pic>
        <p:nvPicPr>
          <p:cNvPr id="2050" name="Picture 2" descr="http://2b4ncb3vn2u4dz5a21upko3aa1.wpengine.netdna-cdn.com/wp-content/uploads/2013/07/Serving-Size-of-Common-Foods.jpg">
            <a:extLst>
              <a:ext uri="{FF2B5EF4-FFF2-40B4-BE49-F238E27FC236}">
                <a16:creationId xmlns:a16="http://schemas.microsoft.com/office/drawing/2014/main" id="{4E25D815-1654-49DE-870B-01A055603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841" y="2800350"/>
            <a:ext cx="4055159" cy="377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4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t-EE" dirty="0"/>
              <a:t>Tegevus</a:t>
            </a:r>
            <a:endParaRPr lang="en-US" dirty="0"/>
          </a:p>
        </p:txBody>
      </p:sp>
      <p:sp>
        <p:nvSpPr>
          <p:cNvPr id="3" name="Content Placeholder 2"/>
          <p:cNvSpPr>
            <a:spLocks noGrp="1"/>
          </p:cNvSpPr>
          <p:nvPr>
            <p:ph idx="1"/>
          </p:nvPr>
        </p:nvSpPr>
        <p:spPr>
          <a:xfrm>
            <a:off x="628650" y="2799402"/>
            <a:ext cx="7886700" cy="4351338"/>
          </a:xfrm>
        </p:spPr>
        <p:txBody>
          <a:bodyPr/>
          <a:lstStyle/>
          <a:p>
            <a:pPr marL="257175" indent="-257175">
              <a:defRPr/>
            </a:pPr>
            <a:r>
              <a:rPr lang="et-EE" dirty="0"/>
              <a:t>Aruta koos paarilisega, milline oleks tervislik lõunasöök.</a:t>
            </a:r>
            <a:endParaRPr lang="en-US"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Ubuntu Light" panose="020B0304030602030204" pitchFamily="34" charset="0"/>
                <a:ea typeface="ヒラギノ角ゴ ProN W3" charset="-128"/>
              </a:defRPr>
            </a:lvl1pPr>
            <a:lvl2pPr marL="557213" indent="-214313" eaLnBrk="0" hangingPunct="0">
              <a:defRPr>
                <a:solidFill>
                  <a:schemeClr val="tx1"/>
                </a:solidFill>
                <a:latin typeface="Ubuntu Light" panose="020B0304030602030204" pitchFamily="34" charset="0"/>
                <a:ea typeface="ヒラギノ角ゴ ProN W3" charset="-128"/>
              </a:defRPr>
            </a:lvl2pPr>
            <a:lvl3pPr marL="857250" indent="-171450" eaLnBrk="0" hangingPunct="0">
              <a:defRPr>
                <a:solidFill>
                  <a:schemeClr val="tx1"/>
                </a:solidFill>
                <a:latin typeface="Ubuntu Light" panose="020B0304030602030204" pitchFamily="34" charset="0"/>
                <a:ea typeface="ヒラギノ角ゴ ProN W3" charset="-128"/>
              </a:defRPr>
            </a:lvl3pPr>
            <a:lvl4pPr marL="1200150" indent="-171450" eaLnBrk="0" hangingPunct="0">
              <a:defRPr>
                <a:solidFill>
                  <a:schemeClr val="tx1"/>
                </a:solidFill>
                <a:latin typeface="Ubuntu Light" panose="020B0304030602030204" pitchFamily="34" charset="0"/>
                <a:ea typeface="ヒラギノ角ゴ ProN W3" charset="-128"/>
              </a:defRPr>
            </a:lvl4pPr>
            <a:lvl5pPr marL="1543050" indent="-171450" eaLnBrk="0" hangingPunct="0">
              <a:defRPr>
                <a:solidFill>
                  <a:schemeClr val="tx1"/>
                </a:solidFill>
                <a:latin typeface="Ubuntu Light" panose="020B0304030602030204" pitchFamily="34" charset="0"/>
                <a:ea typeface="ヒラギノ角ゴ ProN W3" charset="-128"/>
              </a:defRPr>
            </a:lvl5pPr>
            <a:lvl6pPr marL="1885950" indent="-171450" defTabSz="3429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228850" indent="-171450" defTabSz="3429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2571750" indent="-171450" defTabSz="3429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2914650" indent="-171450" defTabSz="3429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defTabSz="342900" eaLnBrk="1" fontAlgn="base" hangingPunct="1">
              <a:spcBef>
                <a:spcPct val="0"/>
              </a:spcBef>
              <a:spcAft>
                <a:spcPct val="0"/>
              </a:spcAft>
              <a:defRPr/>
            </a:pPr>
            <a:fld id="{8A169710-63A7-4199-993F-0E724B6CAB64}" type="slidenum">
              <a:rPr lang="en-US" altLang="en-US">
                <a:solidFill>
                  <a:srgbClr val="000000"/>
                </a:solidFill>
                <a:latin typeface="Ubuntu" panose="020B0504030602030204" pitchFamily="34" charset="0"/>
                <a:ea typeface="MS PGothic" panose="020B0600070205080204" pitchFamily="34" charset="-128"/>
              </a:rPr>
              <a:pPr defTabSz="342900" eaLnBrk="1" fontAlgn="base" hangingPunct="1">
                <a:spcBef>
                  <a:spcPct val="0"/>
                </a:spcBef>
                <a:spcAft>
                  <a:spcPct val="0"/>
                </a:spcAft>
                <a:defRPr/>
              </a:pPr>
              <a:t>13</a:t>
            </a:fld>
            <a:r>
              <a:rPr lang="en-US" altLang="en-US">
                <a:solidFill>
                  <a:srgbClr val="2E3333"/>
                </a:solidFill>
                <a:latin typeface="Ubuntu" panose="020B0504030602030204" pitchFamily="34" charset="0"/>
                <a:ea typeface="MS PGothic" panose="020B0600070205080204" pitchFamily="34" charset="-128"/>
              </a:rPr>
              <a:t> /  </a:t>
            </a:r>
            <a:r>
              <a:rPr lang="en-US" altLang="en-US">
                <a:solidFill>
                  <a:srgbClr val="2E3333"/>
                </a:solidFill>
                <a:latin typeface="Ubuntu" panose="020B0504030602030204" pitchFamily="34" charset="0"/>
                <a:ea typeface="MS PGothic" panose="020B0600070205080204" pitchFamily="34" charset="-128"/>
                <a:cs typeface="Ubuntu" panose="020B0504030602030204" pitchFamily="34" charset="0"/>
              </a:rPr>
              <a:t>Special Olympics</a:t>
            </a:r>
          </a:p>
        </p:txBody>
      </p:sp>
    </p:spTree>
    <p:extLst>
      <p:ext uri="{BB962C8B-B14F-4D97-AF65-F5344CB8AC3E}">
        <p14:creationId xmlns:p14="http://schemas.microsoft.com/office/powerpoint/2010/main" val="275967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5CF5-706E-445F-A16C-DB9D062450B7}"/>
              </a:ext>
            </a:extLst>
          </p:cNvPr>
          <p:cNvSpPr>
            <a:spLocks noGrp="1"/>
          </p:cNvSpPr>
          <p:nvPr>
            <p:ph type="title"/>
          </p:nvPr>
        </p:nvSpPr>
        <p:spPr/>
        <p:txBody>
          <a:bodyPr>
            <a:normAutofit fontScale="90000"/>
          </a:bodyPr>
          <a:lstStyle/>
          <a:p>
            <a:r>
              <a:rPr lang="et-EE" dirty="0"/>
              <a:t>Vähenda lisatud suhkruid</a:t>
            </a:r>
            <a:endParaRPr lang="en-US" dirty="0"/>
          </a:p>
        </p:txBody>
      </p:sp>
      <p:sp>
        <p:nvSpPr>
          <p:cNvPr id="3" name="Content Placeholder 2">
            <a:extLst>
              <a:ext uri="{FF2B5EF4-FFF2-40B4-BE49-F238E27FC236}">
                <a16:creationId xmlns:a16="http://schemas.microsoft.com/office/drawing/2014/main" id="{B9622AD6-8C3C-4DEF-830C-4DA29F325AF3}"/>
              </a:ext>
            </a:extLst>
          </p:cNvPr>
          <p:cNvSpPr>
            <a:spLocks noGrp="1"/>
          </p:cNvSpPr>
          <p:nvPr>
            <p:ph idx="1"/>
          </p:nvPr>
        </p:nvSpPr>
        <p:spPr>
          <a:xfrm>
            <a:off x="262890" y="4466044"/>
            <a:ext cx="5364480" cy="2350294"/>
          </a:xfrm>
        </p:spPr>
        <p:txBody>
          <a:bodyPr>
            <a:normAutofit/>
          </a:bodyPr>
          <a:lstStyle/>
          <a:p>
            <a:pPr marL="0" lvl="0" indent="0">
              <a:buNone/>
            </a:pPr>
            <a:r>
              <a:rPr lang="en-US" dirty="0"/>
              <a:t>Limit your added sugar intake:</a:t>
            </a:r>
          </a:p>
          <a:p>
            <a:pPr lvl="2"/>
            <a:r>
              <a:rPr lang="et-EE" dirty="0"/>
              <a:t>Valmista ise kodus tervislikku toitu ja snäkke</a:t>
            </a:r>
            <a:endParaRPr lang="en-US" dirty="0"/>
          </a:p>
          <a:p>
            <a:pPr lvl="2"/>
            <a:r>
              <a:rPr lang="et-EE" dirty="0"/>
              <a:t>Ära osta neid toite, mis on liiga suhkrused</a:t>
            </a:r>
            <a:endParaRPr lang="en-US" dirty="0"/>
          </a:p>
          <a:p>
            <a:pPr marL="0" indent="0">
              <a:buNone/>
            </a:pPr>
            <a:endParaRPr lang="en-US" dirty="0"/>
          </a:p>
        </p:txBody>
      </p:sp>
      <p:sp>
        <p:nvSpPr>
          <p:cNvPr id="5" name="Content Placeholder 2">
            <a:extLst>
              <a:ext uri="{FF2B5EF4-FFF2-40B4-BE49-F238E27FC236}">
                <a16:creationId xmlns:a16="http://schemas.microsoft.com/office/drawing/2014/main" id="{59FC7055-08DA-4C76-8DF0-A90C7BB43409}"/>
              </a:ext>
            </a:extLst>
          </p:cNvPr>
          <p:cNvSpPr txBox="1">
            <a:spLocks/>
          </p:cNvSpPr>
          <p:nvPr/>
        </p:nvSpPr>
        <p:spPr>
          <a:xfrm>
            <a:off x="148590" y="1854199"/>
            <a:ext cx="7886700" cy="4506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Tühjad kalorid ei anna toitaineid</a:t>
            </a:r>
            <a:r>
              <a:rPr lang="en-US" dirty="0"/>
              <a:t>.</a:t>
            </a:r>
          </a:p>
          <a:p>
            <a:r>
              <a:rPr lang="et-EE" dirty="0"/>
              <a:t>Liiga palju suhkruid</a:t>
            </a:r>
            <a:r>
              <a:rPr lang="en-US" dirty="0"/>
              <a:t>:</a:t>
            </a:r>
          </a:p>
          <a:p>
            <a:pPr lvl="2"/>
            <a:r>
              <a:rPr lang="et-EE" dirty="0"/>
              <a:t>Tühjendavad su energiat</a:t>
            </a:r>
            <a:endParaRPr lang="en-US" dirty="0"/>
          </a:p>
          <a:p>
            <a:pPr lvl="2"/>
            <a:r>
              <a:rPr lang="et-EE" dirty="0"/>
              <a:t>Võivad tekitada südame probleeme, diabeeti</a:t>
            </a:r>
            <a:r>
              <a:rPr lang="en-US" dirty="0"/>
              <a:t>, </a:t>
            </a:r>
            <a:r>
              <a:rPr lang="et-EE" dirty="0"/>
              <a:t>ülekaalu ja terviseprobleeme</a:t>
            </a:r>
            <a:endParaRPr lang="en-US" dirty="0"/>
          </a:p>
          <a:p>
            <a:pPr lvl="2"/>
            <a:r>
              <a:rPr lang="et-EE" dirty="0"/>
              <a:t>Nahk näeb vanem välja ja hambad lagunevad</a:t>
            </a:r>
            <a:endParaRPr lang="en-US" dirty="0"/>
          </a:p>
          <a:p>
            <a:pPr marL="914400" lvl="2"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1026" name="Picture 2">
            <a:extLst>
              <a:ext uri="{FF2B5EF4-FFF2-40B4-BE49-F238E27FC236}">
                <a16:creationId xmlns:a16="http://schemas.microsoft.com/office/drawing/2014/main" id="{0DF2B852-1B33-45D8-B1E9-681BF5165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85" y="4225636"/>
            <a:ext cx="2632363" cy="263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44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7618-133F-4EC3-BD46-1D5CD9E40D4D}"/>
              </a:ext>
            </a:extLst>
          </p:cNvPr>
          <p:cNvSpPr>
            <a:spLocks noGrp="1"/>
          </p:cNvSpPr>
          <p:nvPr>
            <p:ph type="title"/>
          </p:nvPr>
        </p:nvSpPr>
        <p:spPr>
          <a:xfrm>
            <a:off x="-15402" y="560727"/>
            <a:ext cx="7886700" cy="585850"/>
          </a:xfrm>
        </p:spPr>
        <p:txBody>
          <a:bodyPr>
            <a:normAutofit/>
          </a:bodyPr>
          <a:lstStyle/>
          <a:p>
            <a:r>
              <a:rPr lang="et-EE" sz="3200" dirty="0"/>
              <a:t>Mõtesta oma joogid ümber. Vali vesi</a:t>
            </a:r>
            <a:r>
              <a:rPr lang="en-US" sz="3200" dirty="0"/>
              <a:t>.</a:t>
            </a:r>
          </a:p>
        </p:txBody>
      </p:sp>
      <p:grpSp>
        <p:nvGrpSpPr>
          <p:cNvPr id="4" name="Group 3">
            <a:extLst>
              <a:ext uri="{FF2B5EF4-FFF2-40B4-BE49-F238E27FC236}">
                <a16:creationId xmlns:a16="http://schemas.microsoft.com/office/drawing/2014/main" id="{BF1FD3DF-CA3D-421A-AE02-FFE4C5608241}"/>
              </a:ext>
            </a:extLst>
          </p:cNvPr>
          <p:cNvGrpSpPr/>
          <p:nvPr/>
        </p:nvGrpSpPr>
        <p:grpSpPr>
          <a:xfrm>
            <a:off x="4124319" y="1600373"/>
            <a:ext cx="5053796" cy="5257627"/>
            <a:chOff x="131439" y="1600373"/>
            <a:chExt cx="5053796" cy="5257627"/>
          </a:xfrm>
        </p:grpSpPr>
        <p:pic>
          <p:nvPicPr>
            <p:cNvPr id="8" name="Picture 4" descr="Image result for sports drink">
              <a:extLst>
                <a:ext uri="{FF2B5EF4-FFF2-40B4-BE49-F238E27FC236}">
                  <a16:creationId xmlns:a16="http://schemas.microsoft.com/office/drawing/2014/main" id="{CEE0A9DD-5712-435F-94E7-C97EC7D30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85033" y="5827369"/>
              <a:ext cx="530298" cy="6493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orange juice">
              <a:extLst>
                <a:ext uri="{FF2B5EF4-FFF2-40B4-BE49-F238E27FC236}">
                  <a16:creationId xmlns:a16="http://schemas.microsoft.com/office/drawing/2014/main" id="{3E10FF34-5948-4FFE-BB70-A5873EE575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99" t="2263" r="17377" b="13530"/>
            <a:stretch/>
          </p:blipFill>
          <p:spPr bwMode="auto">
            <a:xfrm>
              <a:off x="2514504" y="5796618"/>
              <a:ext cx="359316" cy="6266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ableware, spoon&#10;&#10;Description automatically generated">
              <a:extLst>
                <a:ext uri="{FF2B5EF4-FFF2-40B4-BE49-F238E27FC236}">
                  <a16:creationId xmlns:a16="http://schemas.microsoft.com/office/drawing/2014/main" id="{9BFB41A9-0DF3-4469-B438-429B5D840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511" y="5504703"/>
              <a:ext cx="684388" cy="392624"/>
            </a:xfrm>
            <a:prstGeom prst="rect">
              <a:avLst/>
            </a:prstGeom>
          </p:spPr>
        </p:pic>
        <p:sp>
          <p:nvSpPr>
            <p:cNvPr id="11" name="TextBox 10">
              <a:extLst>
                <a:ext uri="{FF2B5EF4-FFF2-40B4-BE49-F238E27FC236}">
                  <a16:creationId xmlns:a16="http://schemas.microsoft.com/office/drawing/2014/main" id="{A2E0FE47-063F-4DCF-B219-2321F869410B}"/>
                </a:ext>
              </a:extLst>
            </p:cNvPr>
            <p:cNvSpPr txBox="1"/>
            <p:nvPr/>
          </p:nvSpPr>
          <p:spPr>
            <a:xfrm>
              <a:off x="3087599" y="6459193"/>
              <a:ext cx="926844" cy="398807"/>
            </a:xfrm>
            <a:prstGeom prst="rect">
              <a:avLst/>
            </a:prstGeom>
            <a:noFill/>
          </p:spPr>
          <p:txBody>
            <a:bodyPr wrap="square" rtlCol="0">
              <a:spAutoFit/>
            </a:bodyPr>
            <a:lstStyle/>
            <a:p>
              <a:pPr algn="ctr"/>
              <a:r>
                <a:rPr lang="en-US" sz="1200" b="1" dirty="0">
                  <a:latin typeface="Arial Black" panose="020B0A04020102020204" pitchFamily="34" charset="0"/>
                </a:rPr>
                <a:t>SPORTS DRINK</a:t>
              </a:r>
            </a:p>
          </p:txBody>
        </p:sp>
        <p:pic>
          <p:nvPicPr>
            <p:cNvPr id="12" name="Picture 11" descr="A picture containing tableware, spoon&#10;&#10;Description automatically generated">
              <a:extLst>
                <a:ext uri="{FF2B5EF4-FFF2-40B4-BE49-F238E27FC236}">
                  <a16:creationId xmlns:a16="http://schemas.microsoft.com/office/drawing/2014/main" id="{BACBEA79-AE9D-4515-A847-7C106485F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2498" y="5507566"/>
              <a:ext cx="684388" cy="392624"/>
            </a:xfrm>
            <a:prstGeom prst="rect">
              <a:avLst/>
            </a:prstGeom>
          </p:spPr>
        </p:pic>
        <p:sp>
          <p:nvSpPr>
            <p:cNvPr id="13" name="TextBox 12">
              <a:extLst>
                <a:ext uri="{FF2B5EF4-FFF2-40B4-BE49-F238E27FC236}">
                  <a16:creationId xmlns:a16="http://schemas.microsoft.com/office/drawing/2014/main" id="{0B0E5332-17D6-4F69-BD0A-46E646CB403F}"/>
                </a:ext>
              </a:extLst>
            </p:cNvPr>
            <p:cNvSpPr txBox="1"/>
            <p:nvPr/>
          </p:nvSpPr>
          <p:spPr>
            <a:xfrm>
              <a:off x="1391648" y="6452119"/>
              <a:ext cx="926844" cy="398807"/>
            </a:xfrm>
            <a:prstGeom prst="rect">
              <a:avLst/>
            </a:prstGeom>
            <a:noFill/>
          </p:spPr>
          <p:txBody>
            <a:bodyPr wrap="square" rtlCol="0">
              <a:spAutoFit/>
            </a:bodyPr>
            <a:lstStyle/>
            <a:p>
              <a:pPr algn="ctr"/>
              <a:r>
                <a:rPr lang="en-US" sz="1200" b="1" dirty="0">
                  <a:latin typeface="Arial Black" panose="020B0A04020102020204" pitchFamily="34" charset="0"/>
                </a:rPr>
                <a:t>SODA </a:t>
              </a:r>
            </a:p>
            <a:p>
              <a:pPr algn="ctr"/>
              <a:r>
                <a:rPr lang="en-US" sz="1200" b="1" dirty="0">
                  <a:latin typeface="Arial Black" panose="020B0A04020102020204" pitchFamily="34" charset="0"/>
                </a:rPr>
                <a:t>POP</a:t>
              </a:r>
            </a:p>
          </p:txBody>
        </p:sp>
        <p:pic>
          <p:nvPicPr>
            <p:cNvPr id="14" name="Picture 13" descr="A picture containing tableware, spoon&#10;&#10;Description automatically generated">
              <a:extLst>
                <a:ext uri="{FF2B5EF4-FFF2-40B4-BE49-F238E27FC236}">
                  <a16:creationId xmlns:a16="http://schemas.microsoft.com/office/drawing/2014/main" id="{1556E4CA-AEDD-424A-97FD-900AE6385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72" y="5536184"/>
              <a:ext cx="684388" cy="392624"/>
            </a:xfrm>
            <a:prstGeom prst="rect">
              <a:avLst/>
            </a:prstGeom>
          </p:spPr>
        </p:pic>
        <p:sp>
          <p:nvSpPr>
            <p:cNvPr id="15" name="TextBox 14">
              <a:extLst>
                <a:ext uri="{FF2B5EF4-FFF2-40B4-BE49-F238E27FC236}">
                  <a16:creationId xmlns:a16="http://schemas.microsoft.com/office/drawing/2014/main" id="{BEBA541E-6698-499E-9576-CFFD2B08455F}"/>
                </a:ext>
              </a:extLst>
            </p:cNvPr>
            <p:cNvSpPr txBox="1"/>
            <p:nvPr/>
          </p:nvSpPr>
          <p:spPr>
            <a:xfrm>
              <a:off x="372809" y="6452273"/>
              <a:ext cx="1079373" cy="398807"/>
            </a:xfrm>
            <a:prstGeom prst="rect">
              <a:avLst/>
            </a:prstGeom>
            <a:noFill/>
          </p:spPr>
          <p:txBody>
            <a:bodyPr wrap="square" rtlCol="0">
              <a:spAutoFit/>
            </a:bodyPr>
            <a:lstStyle/>
            <a:p>
              <a:pPr algn="ctr"/>
              <a:r>
                <a:rPr lang="en-US" sz="1200" b="1" dirty="0">
                  <a:latin typeface="Arial Black" panose="020B0A04020102020204" pitchFamily="34" charset="0"/>
                </a:rPr>
                <a:t>ENERGY DRINK</a:t>
              </a:r>
            </a:p>
          </p:txBody>
        </p:sp>
        <p:pic>
          <p:nvPicPr>
            <p:cNvPr id="16" name="Picture 15" descr="A picture containing tableware, spoon&#10;&#10;Description automatically generated">
              <a:extLst>
                <a:ext uri="{FF2B5EF4-FFF2-40B4-BE49-F238E27FC236}">
                  <a16:creationId xmlns:a16="http://schemas.microsoft.com/office/drawing/2014/main" id="{6659CEB4-70B2-49DE-9DA4-858EA6CC1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773" y="5503973"/>
              <a:ext cx="684388" cy="392624"/>
            </a:xfrm>
            <a:prstGeom prst="rect">
              <a:avLst/>
            </a:prstGeom>
          </p:spPr>
        </p:pic>
        <p:sp>
          <p:nvSpPr>
            <p:cNvPr id="17" name="TextBox 16">
              <a:extLst>
                <a:ext uri="{FF2B5EF4-FFF2-40B4-BE49-F238E27FC236}">
                  <a16:creationId xmlns:a16="http://schemas.microsoft.com/office/drawing/2014/main" id="{3CF703DE-7E04-422A-B816-63276C90FBD8}"/>
                </a:ext>
              </a:extLst>
            </p:cNvPr>
            <p:cNvSpPr txBox="1"/>
            <p:nvPr/>
          </p:nvSpPr>
          <p:spPr>
            <a:xfrm>
              <a:off x="2207969" y="6459193"/>
              <a:ext cx="926844" cy="398807"/>
            </a:xfrm>
            <a:prstGeom prst="rect">
              <a:avLst/>
            </a:prstGeom>
            <a:noFill/>
          </p:spPr>
          <p:txBody>
            <a:bodyPr wrap="square" rtlCol="0">
              <a:spAutoFit/>
            </a:bodyPr>
            <a:lstStyle/>
            <a:p>
              <a:pPr algn="ctr"/>
              <a:r>
                <a:rPr lang="en-US" sz="1200" b="1" dirty="0">
                  <a:latin typeface="Arial Black" panose="020B0A04020102020204" pitchFamily="34" charset="0"/>
                </a:rPr>
                <a:t>ORANGE JUICE</a:t>
              </a:r>
            </a:p>
          </p:txBody>
        </p:sp>
        <p:sp>
          <p:nvSpPr>
            <p:cNvPr id="20" name="TextBox 19">
              <a:extLst>
                <a:ext uri="{FF2B5EF4-FFF2-40B4-BE49-F238E27FC236}">
                  <a16:creationId xmlns:a16="http://schemas.microsoft.com/office/drawing/2014/main" id="{130F3EE5-ABF7-4DBA-A2A5-10D545907D27}"/>
                </a:ext>
              </a:extLst>
            </p:cNvPr>
            <p:cNvSpPr txBox="1"/>
            <p:nvPr/>
          </p:nvSpPr>
          <p:spPr>
            <a:xfrm>
              <a:off x="4011349" y="6484956"/>
              <a:ext cx="1110432" cy="239284"/>
            </a:xfrm>
            <a:prstGeom prst="rect">
              <a:avLst/>
            </a:prstGeom>
            <a:noFill/>
          </p:spPr>
          <p:txBody>
            <a:bodyPr wrap="square" rtlCol="0">
              <a:spAutoFit/>
            </a:bodyPr>
            <a:lstStyle/>
            <a:p>
              <a:pPr algn="ctr"/>
              <a:r>
                <a:rPr lang="en-US" sz="1200" b="1" dirty="0">
                  <a:latin typeface="Arial Black" panose="020B0A04020102020204" pitchFamily="34" charset="0"/>
                </a:rPr>
                <a:t>WATER</a:t>
              </a:r>
            </a:p>
          </p:txBody>
        </p:sp>
        <p:pic>
          <p:nvPicPr>
            <p:cNvPr id="21" name="Picture 20" descr="A picture containing tableware, spoon&#10;&#10;Description automatically generated">
              <a:extLst>
                <a:ext uri="{FF2B5EF4-FFF2-40B4-BE49-F238E27FC236}">
                  <a16:creationId xmlns:a16="http://schemas.microsoft.com/office/drawing/2014/main" id="{BA2F21C6-07F2-4BEA-8F5A-5DF8712CC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910" y="5264297"/>
              <a:ext cx="684388" cy="392624"/>
            </a:xfrm>
            <a:prstGeom prst="rect">
              <a:avLst/>
            </a:prstGeom>
          </p:spPr>
        </p:pic>
        <p:pic>
          <p:nvPicPr>
            <p:cNvPr id="22" name="Picture 21" descr="A picture containing tableware, spoon&#10;&#10;Description automatically generated">
              <a:extLst>
                <a:ext uri="{FF2B5EF4-FFF2-40B4-BE49-F238E27FC236}">
                  <a16:creationId xmlns:a16="http://schemas.microsoft.com/office/drawing/2014/main" id="{55FC7078-A38F-4769-A7D0-31E63B946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49" y="4983831"/>
              <a:ext cx="684388" cy="392624"/>
            </a:xfrm>
            <a:prstGeom prst="rect">
              <a:avLst/>
            </a:prstGeom>
          </p:spPr>
        </p:pic>
        <p:pic>
          <p:nvPicPr>
            <p:cNvPr id="23" name="Picture 22" descr="A picture containing tableware, spoon&#10;&#10;Description automatically generated">
              <a:extLst>
                <a:ext uri="{FF2B5EF4-FFF2-40B4-BE49-F238E27FC236}">
                  <a16:creationId xmlns:a16="http://schemas.microsoft.com/office/drawing/2014/main" id="{17774399-86D3-4400-AE39-2611C5D10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87" y="4694768"/>
              <a:ext cx="684388" cy="392624"/>
            </a:xfrm>
            <a:prstGeom prst="rect">
              <a:avLst/>
            </a:prstGeom>
          </p:spPr>
        </p:pic>
        <p:pic>
          <p:nvPicPr>
            <p:cNvPr id="24" name="Picture 23" descr="A picture containing tableware, spoon&#10;&#10;Description automatically generated">
              <a:extLst>
                <a:ext uri="{FF2B5EF4-FFF2-40B4-BE49-F238E27FC236}">
                  <a16:creationId xmlns:a16="http://schemas.microsoft.com/office/drawing/2014/main" id="{87F9834E-E43C-42D3-85B1-4DA93D868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20" y="4414300"/>
              <a:ext cx="684388" cy="392624"/>
            </a:xfrm>
            <a:prstGeom prst="rect">
              <a:avLst/>
            </a:prstGeom>
          </p:spPr>
        </p:pic>
        <p:pic>
          <p:nvPicPr>
            <p:cNvPr id="25" name="Picture 24" descr="A picture containing tableware, spoon&#10;&#10;Description automatically generated">
              <a:extLst>
                <a:ext uri="{FF2B5EF4-FFF2-40B4-BE49-F238E27FC236}">
                  <a16:creationId xmlns:a16="http://schemas.microsoft.com/office/drawing/2014/main" id="{0A13DA7A-F40A-4C9B-B589-9DD2A50C4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54" y="4159587"/>
              <a:ext cx="684388" cy="392624"/>
            </a:xfrm>
            <a:prstGeom prst="rect">
              <a:avLst/>
            </a:prstGeom>
          </p:spPr>
        </p:pic>
        <p:pic>
          <p:nvPicPr>
            <p:cNvPr id="26" name="Picture 25" descr="A picture containing tableware, spoon&#10;&#10;Description automatically generated">
              <a:extLst>
                <a:ext uri="{FF2B5EF4-FFF2-40B4-BE49-F238E27FC236}">
                  <a16:creationId xmlns:a16="http://schemas.microsoft.com/office/drawing/2014/main" id="{6BB7C9F5-D9E8-4F10-B237-EFF0BC0A8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3" y="3870533"/>
              <a:ext cx="684388" cy="392624"/>
            </a:xfrm>
            <a:prstGeom prst="rect">
              <a:avLst/>
            </a:prstGeom>
          </p:spPr>
        </p:pic>
        <p:pic>
          <p:nvPicPr>
            <p:cNvPr id="27" name="Picture 26" descr="A picture containing tableware, spoon&#10;&#10;Description automatically generated">
              <a:extLst>
                <a:ext uri="{FF2B5EF4-FFF2-40B4-BE49-F238E27FC236}">
                  <a16:creationId xmlns:a16="http://schemas.microsoft.com/office/drawing/2014/main" id="{39893CD3-9196-40D8-8E21-03126D225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921" y="3572888"/>
              <a:ext cx="684388" cy="392624"/>
            </a:xfrm>
            <a:prstGeom prst="rect">
              <a:avLst/>
            </a:prstGeom>
          </p:spPr>
        </p:pic>
        <p:pic>
          <p:nvPicPr>
            <p:cNvPr id="28" name="Picture 27" descr="A picture containing tableware, spoon&#10;&#10;Description automatically generated">
              <a:extLst>
                <a:ext uri="{FF2B5EF4-FFF2-40B4-BE49-F238E27FC236}">
                  <a16:creationId xmlns:a16="http://schemas.microsoft.com/office/drawing/2014/main" id="{69C03EF3-9857-44FA-9BC7-A692C808E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53" y="3283829"/>
              <a:ext cx="684388" cy="392624"/>
            </a:xfrm>
            <a:prstGeom prst="rect">
              <a:avLst/>
            </a:prstGeom>
          </p:spPr>
        </p:pic>
        <p:pic>
          <p:nvPicPr>
            <p:cNvPr id="29" name="Picture 28" descr="A picture containing tableware, spoon&#10;&#10;Description automatically generated">
              <a:extLst>
                <a:ext uri="{FF2B5EF4-FFF2-40B4-BE49-F238E27FC236}">
                  <a16:creationId xmlns:a16="http://schemas.microsoft.com/office/drawing/2014/main" id="{E3AAB43D-558D-4605-BBDF-0BEBC532F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3" y="3020534"/>
              <a:ext cx="684388" cy="392624"/>
            </a:xfrm>
            <a:prstGeom prst="rect">
              <a:avLst/>
            </a:prstGeom>
          </p:spPr>
        </p:pic>
        <p:pic>
          <p:nvPicPr>
            <p:cNvPr id="30" name="Picture 29" descr="A picture containing tableware, spoon&#10;&#10;Description automatically generated">
              <a:extLst>
                <a:ext uri="{FF2B5EF4-FFF2-40B4-BE49-F238E27FC236}">
                  <a16:creationId xmlns:a16="http://schemas.microsoft.com/office/drawing/2014/main" id="{0A337A35-0E76-44A1-904C-516CB7F82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25" y="2731478"/>
              <a:ext cx="684388" cy="392624"/>
            </a:xfrm>
            <a:prstGeom prst="rect">
              <a:avLst/>
            </a:prstGeom>
          </p:spPr>
        </p:pic>
        <p:pic>
          <p:nvPicPr>
            <p:cNvPr id="31" name="Picture 30" descr="A picture containing tableware, spoon&#10;&#10;Description automatically generated">
              <a:extLst>
                <a:ext uri="{FF2B5EF4-FFF2-40B4-BE49-F238E27FC236}">
                  <a16:creationId xmlns:a16="http://schemas.microsoft.com/office/drawing/2014/main" id="{F3D6F16D-0529-43C3-8749-FF84B2411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90" y="2445284"/>
              <a:ext cx="684388" cy="392624"/>
            </a:xfrm>
            <a:prstGeom prst="rect">
              <a:avLst/>
            </a:prstGeom>
          </p:spPr>
        </p:pic>
        <p:pic>
          <p:nvPicPr>
            <p:cNvPr id="32" name="Picture 31" descr="A picture containing tableware, spoon&#10;&#10;Description automatically generated">
              <a:extLst>
                <a:ext uri="{FF2B5EF4-FFF2-40B4-BE49-F238E27FC236}">
                  <a16:creationId xmlns:a16="http://schemas.microsoft.com/office/drawing/2014/main" id="{1BD4D0C8-4DD4-4A47-805B-307445FA0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263" y="2159088"/>
              <a:ext cx="684388" cy="392624"/>
            </a:xfrm>
            <a:prstGeom prst="rect">
              <a:avLst/>
            </a:prstGeom>
          </p:spPr>
        </p:pic>
        <p:pic>
          <p:nvPicPr>
            <p:cNvPr id="33" name="Picture 32" descr="A picture containing tableware, spoon&#10;&#10;Description automatically generated">
              <a:extLst>
                <a:ext uri="{FF2B5EF4-FFF2-40B4-BE49-F238E27FC236}">
                  <a16:creationId xmlns:a16="http://schemas.microsoft.com/office/drawing/2014/main" id="{9C5F3798-F402-4C82-83FE-D9CCCA5D4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867" y="5258575"/>
              <a:ext cx="684388" cy="392624"/>
            </a:xfrm>
            <a:prstGeom prst="rect">
              <a:avLst/>
            </a:prstGeom>
          </p:spPr>
        </p:pic>
        <p:pic>
          <p:nvPicPr>
            <p:cNvPr id="34" name="Picture 33" descr="A picture containing tableware, spoon&#10;&#10;Description automatically generated">
              <a:extLst>
                <a:ext uri="{FF2B5EF4-FFF2-40B4-BE49-F238E27FC236}">
                  <a16:creationId xmlns:a16="http://schemas.microsoft.com/office/drawing/2014/main" id="{DB425164-7A5E-47E8-8BDC-A36872C96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206" y="4978109"/>
              <a:ext cx="684388" cy="392624"/>
            </a:xfrm>
            <a:prstGeom prst="rect">
              <a:avLst/>
            </a:prstGeom>
          </p:spPr>
        </p:pic>
        <p:pic>
          <p:nvPicPr>
            <p:cNvPr id="35" name="Picture 34" descr="A picture containing tableware, spoon&#10;&#10;Description automatically generated">
              <a:extLst>
                <a:ext uri="{FF2B5EF4-FFF2-40B4-BE49-F238E27FC236}">
                  <a16:creationId xmlns:a16="http://schemas.microsoft.com/office/drawing/2014/main" id="{F317AF3D-27B2-4E97-9212-8A777EDF4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544" y="4689046"/>
              <a:ext cx="684388" cy="392624"/>
            </a:xfrm>
            <a:prstGeom prst="rect">
              <a:avLst/>
            </a:prstGeom>
          </p:spPr>
        </p:pic>
        <p:pic>
          <p:nvPicPr>
            <p:cNvPr id="36" name="Picture 35" descr="A picture containing tableware, spoon&#10;&#10;Description automatically generated">
              <a:extLst>
                <a:ext uri="{FF2B5EF4-FFF2-40B4-BE49-F238E27FC236}">
                  <a16:creationId xmlns:a16="http://schemas.microsoft.com/office/drawing/2014/main" id="{FFC7D787-B0E7-4694-933E-EB312D6B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877" y="4408578"/>
              <a:ext cx="684388" cy="392624"/>
            </a:xfrm>
            <a:prstGeom prst="rect">
              <a:avLst/>
            </a:prstGeom>
          </p:spPr>
        </p:pic>
        <p:pic>
          <p:nvPicPr>
            <p:cNvPr id="37" name="Picture 36" descr="A picture containing tableware, spoon&#10;&#10;Description automatically generated">
              <a:extLst>
                <a:ext uri="{FF2B5EF4-FFF2-40B4-BE49-F238E27FC236}">
                  <a16:creationId xmlns:a16="http://schemas.microsoft.com/office/drawing/2014/main" id="{83BE7C0C-764B-41D6-9ABC-94624EB29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211" y="4153865"/>
              <a:ext cx="684388" cy="392624"/>
            </a:xfrm>
            <a:prstGeom prst="rect">
              <a:avLst/>
            </a:prstGeom>
          </p:spPr>
        </p:pic>
        <p:pic>
          <p:nvPicPr>
            <p:cNvPr id="38" name="Picture 37" descr="A picture containing tableware, spoon&#10;&#10;Description automatically generated">
              <a:extLst>
                <a:ext uri="{FF2B5EF4-FFF2-40B4-BE49-F238E27FC236}">
                  <a16:creationId xmlns:a16="http://schemas.microsoft.com/office/drawing/2014/main" id="{5A2F8874-3D62-4152-B297-395C3458D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540" y="3864811"/>
              <a:ext cx="684388" cy="392624"/>
            </a:xfrm>
            <a:prstGeom prst="rect">
              <a:avLst/>
            </a:prstGeom>
          </p:spPr>
        </p:pic>
        <p:pic>
          <p:nvPicPr>
            <p:cNvPr id="39" name="Picture 38" descr="A picture containing tableware, spoon&#10;&#10;Description automatically generated">
              <a:extLst>
                <a:ext uri="{FF2B5EF4-FFF2-40B4-BE49-F238E27FC236}">
                  <a16:creationId xmlns:a16="http://schemas.microsoft.com/office/drawing/2014/main" id="{8777BD2C-E26F-4C27-AEFE-0D3671F2E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78" y="3567166"/>
              <a:ext cx="684388" cy="392624"/>
            </a:xfrm>
            <a:prstGeom prst="rect">
              <a:avLst/>
            </a:prstGeom>
          </p:spPr>
        </p:pic>
        <p:pic>
          <p:nvPicPr>
            <p:cNvPr id="40" name="Picture 39" descr="A picture containing tableware, spoon&#10;&#10;Description automatically generated">
              <a:extLst>
                <a:ext uri="{FF2B5EF4-FFF2-40B4-BE49-F238E27FC236}">
                  <a16:creationId xmlns:a16="http://schemas.microsoft.com/office/drawing/2014/main" id="{0EF1540C-0A6A-4C13-90F4-3C54561F9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210" y="3278107"/>
              <a:ext cx="684388" cy="392624"/>
            </a:xfrm>
            <a:prstGeom prst="rect">
              <a:avLst/>
            </a:prstGeom>
          </p:spPr>
        </p:pic>
        <p:pic>
          <p:nvPicPr>
            <p:cNvPr id="41" name="Picture 40" descr="A picture containing tableware, spoon&#10;&#10;Description automatically generated">
              <a:extLst>
                <a:ext uri="{FF2B5EF4-FFF2-40B4-BE49-F238E27FC236}">
                  <a16:creationId xmlns:a16="http://schemas.microsoft.com/office/drawing/2014/main" id="{89F63E2F-2FE4-48A4-8CE9-5DE0BBB57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540" y="3014812"/>
              <a:ext cx="684388" cy="392624"/>
            </a:xfrm>
            <a:prstGeom prst="rect">
              <a:avLst/>
            </a:prstGeom>
          </p:spPr>
        </p:pic>
        <p:pic>
          <p:nvPicPr>
            <p:cNvPr id="42" name="Picture 41" descr="A picture containing tableware, spoon&#10;&#10;Description automatically generated">
              <a:extLst>
                <a:ext uri="{FF2B5EF4-FFF2-40B4-BE49-F238E27FC236}">
                  <a16:creationId xmlns:a16="http://schemas.microsoft.com/office/drawing/2014/main" id="{F3458ACC-86B4-4F48-9656-023FFDAA0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841" y="5261437"/>
              <a:ext cx="684388" cy="392624"/>
            </a:xfrm>
            <a:prstGeom prst="rect">
              <a:avLst/>
            </a:prstGeom>
          </p:spPr>
        </p:pic>
        <p:pic>
          <p:nvPicPr>
            <p:cNvPr id="43" name="Picture 42" descr="A picture containing tableware, spoon&#10;&#10;Description automatically generated">
              <a:extLst>
                <a:ext uri="{FF2B5EF4-FFF2-40B4-BE49-F238E27FC236}">
                  <a16:creationId xmlns:a16="http://schemas.microsoft.com/office/drawing/2014/main" id="{A41CDB3D-B4A6-4773-A61F-198724AF78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9180" y="4980971"/>
              <a:ext cx="684388" cy="392624"/>
            </a:xfrm>
            <a:prstGeom prst="rect">
              <a:avLst/>
            </a:prstGeom>
          </p:spPr>
        </p:pic>
        <p:pic>
          <p:nvPicPr>
            <p:cNvPr id="44" name="Picture 43" descr="A picture containing tableware, spoon&#10;&#10;Description automatically generated">
              <a:extLst>
                <a:ext uri="{FF2B5EF4-FFF2-40B4-BE49-F238E27FC236}">
                  <a16:creationId xmlns:a16="http://schemas.microsoft.com/office/drawing/2014/main" id="{EDCC0279-0562-44D2-986C-A72D8683F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518" y="4691908"/>
              <a:ext cx="684388" cy="392624"/>
            </a:xfrm>
            <a:prstGeom prst="rect">
              <a:avLst/>
            </a:prstGeom>
          </p:spPr>
        </p:pic>
        <p:pic>
          <p:nvPicPr>
            <p:cNvPr id="45" name="Picture 44" descr="A picture containing tableware, spoon&#10;&#10;Description automatically generated">
              <a:extLst>
                <a:ext uri="{FF2B5EF4-FFF2-40B4-BE49-F238E27FC236}">
                  <a16:creationId xmlns:a16="http://schemas.microsoft.com/office/drawing/2014/main" id="{92E36521-3E13-4DC8-9B0F-7208B8496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851" y="4411442"/>
              <a:ext cx="684388" cy="392624"/>
            </a:xfrm>
            <a:prstGeom prst="rect">
              <a:avLst/>
            </a:prstGeom>
          </p:spPr>
        </p:pic>
        <p:pic>
          <p:nvPicPr>
            <p:cNvPr id="46" name="Picture 45" descr="A picture containing tableware, spoon&#10;&#10;Description automatically generated">
              <a:extLst>
                <a:ext uri="{FF2B5EF4-FFF2-40B4-BE49-F238E27FC236}">
                  <a16:creationId xmlns:a16="http://schemas.microsoft.com/office/drawing/2014/main" id="{0D722493-8EAA-4B85-A41A-45812446F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9186" y="4156728"/>
              <a:ext cx="684388" cy="392624"/>
            </a:xfrm>
            <a:prstGeom prst="rect">
              <a:avLst/>
            </a:prstGeom>
          </p:spPr>
        </p:pic>
        <p:pic>
          <p:nvPicPr>
            <p:cNvPr id="47" name="Picture 46" descr="A picture containing tableware, spoon&#10;&#10;Description automatically generated">
              <a:extLst>
                <a:ext uri="{FF2B5EF4-FFF2-40B4-BE49-F238E27FC236}">
                  <a16:creationId xmlns:a16="http://schemas.microsoft.com/office/drawing/2014/main" id="{EF81BC57-0950-4189-B6CD-BE4D011C49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514" y="3867673"/>
              <a:ext cx="684388" cy="392624"/>
            </a:xfrm>
            <a:prstGeom prst="rect">
              <a:avLst/>
            </a:prstGeom>
          </p:spPr>
        </p:pic>
        <p:pic>
          <p:nvPicPr>
            <p:cNvPr id="48" name="Picture 47" descr="A picture containing tableware, spoon&#10;&#10;Description automatically generated">
              <a:extLst>
                <a:ext uri="{FF2B5EF4-FFF2-40B4-BE49-F238E27FC236}">
                  <a16:creationId xmlns:a16="http://schemas.microsoft.com/office/drawing/2014/main" id="{58FAE81E-916F-41F4-82C1-2AA3716E8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805" y="5255715"/>
              <a:ext cx="684388" cy="392624"/>
            </a:xfrm>
            <a:prstGeom prst="rect">
              <a:avLst/>
            </a:prstGeom>
          </p:spPr>
        </p:pic>
        <p:pic>
          <p:nvPicPr>
            <p:cNvPr id="49" name="Picture 48" descr="A picture containing tableware, spoon&#10;&#10;Description automatically generated">
              <a:extLst>
                <a:ext uri="{FF2B5EF4-FFF2-40B4-BE49-F238E27FC236}">
                  <a16:creationId xmlns:a16="http://schemas.microsoft.com/office/drawing/2014/main" id="{0F9D602C-C605-4FD3-9FC3-CC975A8F6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145" y="4975249"/>
              <a:ext cx="684388" cy="392624"/>
            </a:xfrm>
            <a:prstGeom prst="rect">
              <a:avLst/>
            </a:prstGeom>
          </p:spPr>
        </p:pic>
        <p:pic>
          <p:nvPicPr>
            <p:cNvPr id="50" name="Picture 49" descr="A picture containing tableware, spoon&#10;&#10;Description automatically generated">
              <a:extLst>
                <a:ext uri="{FF2B5EF4-FFF2-40B4-BE49-F238E27FC236}">
                  <a16:creationId xmlns:a16="http://schemas.microsoft.com/office/drawing/2014/main" id="{BEFC4B87-D9B4-4CBE-82F0-7ACD90735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481" y="4686186"/>
              <a:ext cx="684388" cy="392624"/>
            </a:xfrm>
            <a:prstGeom prst="rect">
              <a:avLst/>
            </a:prstGeom>
          </p:spPr>
        </p:pic>
        <p:pic>
          <p:nvPicPr>
            <p:cNvPr id="51" name="Picture 50" descr="A picture containing tableware, spoon&#10;&#10;Description automatically generated">
              <a:extLst>
                <a:ext uri="{FF2B5EF4-FFF2-40B4-BE49-F238E27FC236}">
                  <a16:creationId xmlns:a16="http://schemas.microsoft.com/office/drawing/2014/main" id="{0F147647-0605-4E6A-AE26-93C7FB39E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8815" y="4405719"/>
              <a:ext cx="684388" cy="392624"/>
            </a:xfrm>
            <a:prstGeom prst="rect">
              <a:avLst/>
            </a:prstGeom>
          </p:spPr>
        </p:pic>
        <p:sp>
          <p:nvSpPr>
            <p:cNvPr id="54" name="TextBox 53">
              <a:extLst>
                <a:ext uri="{FF2B5EF4-FFF2-40B4-BE49-F238E27FC236}">
                  <a16:creationId xmlns:a16="http://schemas.microsoft.com/office/drawing/2014/main" id="{B57CA047-BA51-4856-A73A-89920F2F20EF}"/>
                </a:ext>
              </a:extLst>
            </p:cNvPr>
            <p:cNvSpPr txBox="1"/>
            <p:nvPr/>
          </p:nvSpPr>
          <p:spPr>
            <a:xfrm>
              <a:off x="367164" y="2060678"/>
              <a:ext cx="1322282" cy="239284"/>
            </a:xfrm>
            <a:prstGeom prst="rect">
              <a:avLst/>
            </a:prstGeom>
            <a:noFill/>
          </p:spPr>
          <p:txBody>
            <a:bodyPr wrap="none" rtlCol="0">
              <a:spAutoFit/>
            </a:bodyPr>
            <a:lstStyle/>
            <a:p>
              <a:pPr algn="ctr"/>
              <a:r>
                <a:rPr lang="en-US" sz="1200" b="1" dirty="0">
                  <a:latin typeface="Arial Black" panose="020B0A04020102020204" pitchFamily="34" charset="0"/>
                </a:rPr>
                <a:t>13 teaspoons</a:t>
              </a:r>
            </a:p>
          </p:txBody>
        </p:sp>
        <p:sp>
          <p:nvSpPr>
            <p:cNvPr id="55" name="TextBox 54">
              <a:extLst>
                <a:ext uri="{FF2B5EF4-FFF2-40B4-BE49-F238E27FC236}">
                  <a16:creationId xmlns:a16="http://schemas.microsoft.com/office/drawing/2014/main" id="{EF02BF35-8770-4F06-B886-E1DABA6E8C45}"/>
                </a:ext>
              </a:extLst>
            </p:cNvPr>
            <p:cNvSpPr txBox="1"/>
            <p:nvPr/>
          </p:nvSpPr>
          <p:spPr>
            <a:xfrm>
              <a:off x="1270117" y="2904951"/>
              <a:ext cx="1322282" cy="239284"/>
            </a:xfrm>
            <a:prstGeom prst="rect">
              <a:avLst/>
            </a:prstGeom>
            <a:noFill/>
          </p:spPr>
          <p:txBody>
            <a:bodyPr wrap="none" rtlCol="0">
              <a:spAutoFit/>
            </a:bodyPr>
            <a:lstStyle/>
            <a:p>
              <a:pPr algn="ctr"/>
              <a:r>
                <a:rPr lang="en-US" sz="1200" b="1" dirty="0">
                  <a:latin typeface="Arial Black" panose="020B0A04020102020204" pitchFamily="34" charset="0"/>
                </a:rPr>
                <a:t>10 teaspoons</a:t>
              </a:r>
            </a:p>
          </p:txBody>
        </p:sp>
        <p:sp>
          <p:nvSpPr>
            <p:cNvPr id="56" name="TextBox 55">
              <a:extLst>
                <a:ext uri="{FF2B5EF4-FFF2-40B4-BE49-F238E27FC236}">
                  <a16:creationId xmlns:a16="http://schemas.microsoft.com/office/drawing/2014/main" id="{1189EE65-005A-4981-8FDF-5C8AD6C3EFE3}"/>
                </a:ext>
              </a:extLst>
            </p:cNvPr>
            <p:cNvSpPr txBox="1"/>
            <p:nvPr/>
          </p:nvSpPr>
          <p:spPr>
            <a:xfrm>
              <a:off x="2154694" y="3766406"/>
              <a:ext cx="1219104" cy="239284"/>
            </a:xfrm>
            <a:prstGeom prst="rect">
              <a:avLst/>
            </a:prstGeom>
            <a:noFill/>
          </p:spPr>
          <p:txBody>
            <a:bodyPr wrap="none" rtlCol="0">
              <a:spAutoFit/>
            </a:bodyPr>
            <a:lstStyle/>
            <a:p>
              <a:pPr algn="ctr"/>
              <a:r>
                <a:rPr lang="en-US" sz="1200" b="1" dirty="0">
                  <a:latin typeface="Arial Black" panose="020B0A04020102020204" pitchFamily="34" charset="0"/>
                </a:rPr>
                <a:t>7 teaspoons</a:t>
              </a:r>
            </a:p>
          </p:txBody>
        </p:sp>
        <p:sp>
          <p:nvSpPr>
            <p:cNvPr id="57" name="TextBox 56">
              <a:extLst>
                <a:ext uri="{FF2B5EF4-FFF2-40B4-BE49-F238E27FC236}">
                  <a16:creationId xmlns:a16="http://schemas.microsoft.com/office/drawing/2014/main" id="{5EC1E618-DB98-4C4D-B8A9-800432372C35}"/>
                </a:ext>
              </a:extLst>
            </p:cNvPr>
            <p:cNvSpPr txBox="1"/>
            <p:nvPr/>
          </p:nvSpPr>
          <p:spPr>
            <a:xfrm>
              <a:off x="3007666" y="4310169"/>
              <a:ext cx="1219104" cy="239284"/>
            </a:xfrm>
            <a:prstGeom prst="rect">
              <a:avLst/>
            </a:prstGeom>
            <a:noFill/>
          </p:spPr>
          <p:txBody>
            <a:bodyPr wrap="none" rtlCol="0">
              <a:spAutoFit/>
            </a:bodyPr>
            <a:lstStyle/>
            <a:p>
              <a:pPr algn="ctr"/>
              <a:r>
                <a:rPr lang="en-US" sz="1200" b="1" dirty="0">
                  <a:latin typeface="Arial Black" panose="020B0A04020102020204" pitchFamily="34" charset="0"/>
                </a:rPr>
                <a:t>5 teaspoons</a:t>
              </a:r>
            </a:p>
          </p:txBody>
        </p:sp>
        <p:sp>
          <p:nvSpPr>
            <p:cNvPr id="59" name="TextBox 58">
              <a:extLst>
                <a:ext uri="{FF2B5EF4-FFF2-40B4-BE49-F238E27FC236}">
                  <a16:creationId xmlns:a16="http://schemas.microsoft.com/office/drawing/2014/main" id="{02C3AD35-E683-4E9D-961E-29202DD64C6F}"/>
                </a:ext>
              </a:extLst>
            </p:cNvPr>
            <p:cNvSpPr txBox="1"/>
            <p:nvPr/>
          </p:nvSpPr>
          <p:spPr>
            <a:xfrm>
              <a:off x="3966131" y="5565342"/>
              <a:ext cx="1219104" cy="239284"/>
            </a:xfrm>
            <a:prstGeom prst="rect">
              <a:avLst/>
            </a:prstGeom>
            <a:noFill/>
          </p:spPr>
          <p:txBody>
            <a:bodyPr wrap="none" rtlCol="0">
              <a:spAutoFit/>
            </a:bodyPr>
            <a:lstStyle/>
            <a:p>
              <a:pPr algn="ctr"/>
              <a:r>
                <a:rPr lang="en-US" sz="1200" b="1" dirty="0">
                  <a:latin typeface="Arial Black" panose="020B0A04020102020204" pitchFamily="34" charset="0"/>
                </a:rPr>
                <a:t>0 teaspoons</a:t>
              </a:r>
            </a:p>
          </p:txBody>
        </p:sp>
        <p:cxnSp>
          <p:nvCxnSpPr>
            <p:cNvPr id="60" name="Straight Connector 59">
              <a:extLst>
                <a:ext uri="{FF2B5EF4-FFF2-40B4-BE49-F238E27FC236}">
                  <a16:creationId xmlns:a16="http://schemas.microsoft.com/office/drawing/2014/main" id="{96149812-83E0-4232-968F-D53D2EFAFA0D}"/>
                </a:ext>
              </a:extLst>
            </p:cNvPr>
            <p:cNvCxnSpPr>
              <a:cxnSpLocks/>
            </p:cNvCxnSpPr>
            <p:nvPr/>
          </p:nvCxnSpPr>
          <p:spPr>
            <a:xfrm flipV="1">
              <a:off x="285765" y="1929434"/>
              <a:ext cx="0" cy="3979670"/>
            </a:xfrm>
            <a:prstGeom prst="line">
              <a:avLst/>
            </a:prstGeom>
            <a:ln w="635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1" name="Rectangle 60">
              <a:extLst>
                <a:ext uri="{FF2B5EF4-FFF2-40B4-BE49-F238E27FC236}">
                  <a16:creationId xmlns:a16="http://schemas.microsoft.com/office/drawing/2014/main" id="{F24C1548-7FEF-4998-886A-8E9091E710D1}"/>
                </a:ext>
              </a:extLst>
            </p:cNvPr>
            <p:cNvSpPr/>
            <p:nvPr/>
          </p:nvSpPr>
          <p:spPr>
            <a:xfrm>
              <a:off x="131439" y="1600373"/>
              <a:ext cx="4322481" cy="265871"/>
            </a:xfrm>
            <a:prstGeom prst="rect">
              <a:avLst/>
            </a:prstGeom>
          </p:spPr>
          <p:txBody>
            <a:bodyPr wrap="none">
              <a:spAutoFit/>
            </a:bodyPr>
            <a:lstStyle/>
            <a:p>
              <a:pPr algn="ctr"/>
              <a:r>
                <a:rPr lang="en-US" sz="1400" dirty="0">
                  <a:latin typeface="Arial Black" panose="020B0A04020102020204" pitchFamily="34" charset="0"/>
                </a:rPr>
                <a:t>AMOUNT OF SUGAR IN POPULAR DRINKS</a:t>
              </a:r>
              <a:endParaRPr lang="en-US" sz="1600" dirty="0">
                <a:latin typeface="Arial Black" panose="020B0A04020102020204" pitchFamily="34" charset="0"/>
              </a:endParaRPr>
            </a:p>
          </p:txBody>
        </p:sp>
        <p:pic>
          <p:nvPicPr>
            <p:cNvPr id="86" name="Picture 85" descr="A picture containing cup, coffee, table, indoor&#10;&#10;Description automatically generated">
              <a:extLst>
                <a:ext uri="{FF2B5EF4-FFF2-40B4-BE49-F238E27FC236}">
                  <a16:creationId xmlns:a16="http://schemas.microsoft.com/office/drawing/2014/main" id="{AC1103FC-74AA-481A-AD85-17C0E251C896}"/>
                </a:ext>
              </a:extLst>
            </p:cNvPr>
            <p:cNvPicPr>
              <a:picLocks noChangeAspect="1"/>
            </p:cNvPicPr>
            <p:nvPr/>
          </p:nvPicPr>
          <p:blipFill rotWithShape="1">
            <a:blip r:embed="rId6">
              <a:extLst>
                <a:ext uri="{28A0092B-C50C-407E-A947-70E740481C1C}">
                  <a14:useLocalDpi xmlns:a14="http://schemas.microsoft.com/office/drawing/2010/main" val="0"/>
                </a:ext>
              </a:extLst>
            </a:blip>
            <a:srcRect l="11610" t="4324" r="8364" b="9113"/>
            <a:stretch/>
          </p:blipFill>
          <p:spPr>
            <a:xfrm flipH="1">
              <a:off x="787076" y="5909231"/>
              <a:ext cx="304708" cy="549140"/>
            </a:xfrm>
            <a:prstGeom prst="rect">
              <a:avLst/>
            </a:prstGeom>
          </p:spPr>
        </p:pic>
        <p:pic>
          <p:nvPicPr>
            <p:cNvPr id="87" name="Picture 2">
              <a:extLst>
                <a:ext uri="{FF2B5EF4-FFF2-40B4-BE49-F238E27FC236}">
                  <a16:creationId xmlns:a16="http://schemas.microsoft.com/office/drawing/2014/main" id="{60211992-1C14-404C-AC66-D89F58331B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792" t="7877" r="24403" b="10977"/>
            <a:stretch/>
          </p:blipFill>
          <p:spPr bwMode="auto">
            <a:xfrm>
              <a:off x="1677736" y="5903054"/>
              <a:ext cx="352154" cy="52837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A close up of a bottle&#10;&#10;Description automatically generated">
              <a:extLst>
                <a:ext uri="{FF2B5EF4-FFF2-40B4-BE49-F238E27FC236}">
                  <a16:creationId xmlns:a16="http://schemas.microsoft.com/office/drawing/2014/main" id="{18530BC2-2CEC-4FA2-91AC-C8FF106306C1}"/>
                </a:ext>
              </a:extLst>
            </p:cNvPr>
            <p:cNvPicPr>
              <a:picLocks noChangeAspect="1"/>
            </p:cNvPicPr>
            <p:nvPr/>
          </p:nvPicPr>
          <p:blipFill rotWithShape="1">
            <a:blip r:embed="rId8">
              <a:extLst>
                <a:ext uri="{28A0092B-C50C-407E-A947-70E740481C1C}">
                  <a14:useLocalDpi xmlns:a14="http://schemas.microsoft.com/office/drawing/2010/main" val="0"/>
                </a:ext>
              </a:extLst>
            </a:blip>
            <a:srcRect l="29190" r="34664"/>
            <a:stretch/>
          </p:blipFill>
          <p:spPr>
            <a:xfrm flipH="1">
              <a:off x="4435161" y="5876742"/>
              <a:ext cx="266007" cy="632106"/>
            </a:xfrm>
            <a:prstGeom prst="rect">
              <a:avLst/>
            </a:prstGeom>
          </p:spPr>
        </p:pic>
      </p:grpSp>
      <p:grpSp>
        <p:nvGrpSpPr>
          <p:cNvPr id="3" name="Group 2">
            <a:extLst>
              <a:ext uri="{FF2B5EF4-FFF2-40B4-BE49-F238E27FC236}">
                <a16:creationId xmlns:a16="http://schemas.microsoft.com/office/drawing/2014/main" id="{397EBB68-514D-46C4-B42A-7D4CEA0DBD83}"/>
              </a:ext>
            </a:extLst>
          </p:cNvPr>
          <p:cNvGrpSpPr/>
          <p:nvPr/>
        </p:nvGrpSpPr>
        <p:grpSpPr>
          <a:xfrm>
            <a:off x="-523393" y="2345236"/>
            <a:ext cx="4315027" cy="4434688"/>
            <a:chOff x="5245407" y="2486418"/>
            <a:chExt cx="4315027" cy="4434688"/>
          </a:xfrm>
        </p:grpSpPr>
        <p:pic>
          <p:nvPicPr>
            <p:cNvPr id="62" name="Picture 61">
              <a:extLst>
                <a:ext uri="{FF2B5EF4-FFF2-40B4-BE49-F238E27FC236}">
                  <a16:creationId xmlns:a16="http://schemas.microsoft.com/office/drawing/2014/main" id="{D3943D2F-DEE2-4087-B97C-42F19A74E7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1271" y="5953885"/>
              <a:ext cx="217662" cy="47617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A5929DAF-C47E-47FE-8294-277C3DBE9F35}"/>
                </a:ext>
              </a:extLst>
            </p:cNvPr>
            <p:cNvSpPr txBox="1"/>
            <p:nvPr/>
          </p:nvSpPr>
          <p:spPr>
            <a:xfrm>
              <a:off x="6900763" y="6398826"/>
              <a:ext cx="625367" cy="239284"/>
            </a:xfrm>
            <a:prstGeom prst="rect">
              <a:avLst/>
            </a:prstGeom>
            <a:noFill/>
          </p:spPr>
          <p:txBody>
            <a:bodyPr wrap="square" rtlCol="0">
              <a:spAutoFit/>
            </a:bodyPr>
            <a:lstStyle/>
            <a:p>
              <a:pPr algn="ctr"/>
              <a:r>
                <a:rPr lang="en-US" sz="1200" b="1" dirty="0">
                  <a:latin typeface="Arial Black" panose="020B0A04020102020204" pitchFamily="34" charset="0"/>
                </a:rPr>
                <a:t>MEN</a:t>
              </a:r>
            </a:p>
          </p:txBody>
        </p:sp>
        <p:sp>
          <p:nvSpPr>
            <p:cNvPr id="64" name="TextBox 63">
              <a:extLst>
                <a:ext uri="{FF2B5EF4-FFF2-40B4-BE49-F238E27FC236}">
                  <a16:creationId xmlns:a16="http://schemas.microsoft.com/office/drawing/2014/main" id="{C7953F25-A719-4324-A68E-D6BD5946CCA3}"/>
                </a:ext>
              </a:extLst>
            </p:cNvPr>
            <p:cNvSpPr txBox="1"/>
            <p:nvPr/>
          </p:nvSpPr>
          <p:spPr>
            <a:xfrm>
              <a:off x="7854416" y="6402529"/>
              <a:ext cx="853727" cy="239284"/>
            </a:xfrm>
            <a:prstGeom prst="rect">
              <a:avLst/>
            </a:prstGeom>
            <a:noFill/>
          </p:spPr>
          <p:txBody>
            <a:bodyPr wrap="none" rtlCol="0">
              <a:spAutoFit/>
            </a:bodyPr>
            <a:lstStyle/>
            <a:p>
              <a:pPr algn="ctr"/>
              <a:r>
                <a:rPr lang="en-US" sz="1200" b="1" dirty="0">
                  <a:latin typeface="Arial Black" panose="020B0A04020102020204" pitchFamily="34" charset="0"/>
                </a:rPr>
                <a:t>WOMEN</a:t>
              </a:r>
            </a:p>
          </p:txBody>
        </p:sp>
        <p:sp>
          <p:nvSpPr>
            <p:cNvPr id="65" name="TextBox 64">
              <a:extLst>
                <a:ext uri="{FF2B5EF4-FFF2-40B4-BE49-F238E27FC236}">
                  <a16:creationId xmlns:a16="http://schemas.microsoft.com/office/drawing/2014/main" id="{AB217E0A-BFF9-4592-9255-69BE1CC739CA}"/>
                </a:ext>
              </a:extLst>
            </p:cNvPr>
            <p:cNvSpPr txBox="1"/>
            <p:nvPr/>
          </p:nvSpPr>
          <p:spPr>
            <a:xfrm>
              <a:off x="5245407" y="2486418"/>
              <a:ext cx="4315027" cy="451980"/>
            </a:xfrm>
            <a:prstGeom prst="rect">
              <a:avLst/>
            </a:prstGeom>
            <a:noFill/>
          </p:spPr>
          <p:txBody>
            <a:bodyPr wrap="square" rtlCol="0">
              <a:spAutoFit/>
            </a:bodyPr>
            <a:lstStyle/>
            <a:p>
              <a:pPr algn="ctr"/>
              <a:r>
                <a:rPr lang="en-US" sz="1400" dirty="0">
                  <a:latin typeface="Arial Black" panose="020B0A04020102020204" pitchFamily="34" charset="0"/>
                </a:rPr>
                <a:t>MAXIMUM AMOUNT OF SUGAR </a:t>
              </a:r>
            </a:p>
            <a:p>
              <a:pPr algn="ctr"/>
              <a:r>
                <a:rPr lang="en-US" sz="1400" dirty="0">
                  <a:latin typeface="Arial Black" panose="020B0A04020102020204" pitchFamily="34" charset="0"/>
                </a:rPr>
                <a:t>YOU SHOULD HAVE IN 1 DAY</a:t>
              </a:r>
            </a:p>
          </p:txBody>
        </p:sp>
        <p:cxnSp>
          <p:nvCxnSpPr>
            <p:cNvPr id="66" name="Straight Connector 65">
              <a:extLst>
                <a:ext uri="{FF2B5EF4-FFF2-40B4-BE49-F238E27FC236}">
                  <a16:creationId xmlns:a16="http://schemas.microsoft.com/office/drawing/2014/main" id="{D3F2E979-45CE-431A-89B1-8E210FA55956}"/>
                </a:ext>
              </a:extLst>
            </p:cNvPr>
            <p:cNvCxnSpPr>
              <a:cxnSpLocks/>
            </p:cNvCxnSpPr>
            <p:nvPr/>
          </p:nvCxnSpPr>
          <p:spPr>
            <a:xfrm flipV="1">
              <a:off x="6561140" y="3021073"/>
              <a:ext cx="0" cy="2805036"/>
            </a:xfrm>
            <a:prstGeom prst="line">
              <a:avLst/>
            </a:prstGeom>
            <a:ln w="635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7" name="Picture 66" descr="A picture containing tableware, spoon&#10;&#10;Description automatically generated">
              <a:extLst>
                <a:ext uri="{FF2B5EF4-FFF2-40B4-BE49-F238E27FC236}">
                  <a16:creationId xmlns:a16="http://schemas.microsoft.com/office/drawing/2014/main" id="{60AF37E0-B929-4054-A5E7-C34B37926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1947" y="5504703"/>
              <a:ext cx="684388" cy="392624"/>
            </a:xfrm>
            <a:prstGeom prst="rect">
              <a:avLst/>
            </a:prstGeom>
          </p:spPr>
        </p:pic>
        <p:pic>
          <p:nvPicPr>
            <p:cNvPr id="68" name="Picture 67" descr="A picture containing tableware, spoon&#10;&#10;Description automatically generated">
              <a:extLst>
                <a:ext uri="{FF2B5EF4-FFF2-40B4-BE49-F238E27FC236}">
                  <a16:creationId xmlns:a16="http://schemas.microsoft.com/office/drawing/2014/main" id="{5B7FA99C-E6F0-4AE3-8FB3-AA1BC76A8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285" y="5232816"/>
              <a:ext cx="684388" cy="392624"/>
            </a:xfrm>
            <a:prstGeom prst="rect">
              <a:avLst/>
            </a:prstGeom>
          </p:spPr>
        </p:pic>
        <p:pic>
          <p:nvPicPr>
            <p:cNvPr id="69" name="Picture 68" descr="A picture containing tableware, spoon&#10;&#10;Description automatically generated">
              <a:extLst>
                <a:ext uri="{FF2B5EF4-FFF2-40B4-BE49-F238E27FC236}">
                  <a16:creationId xmlns:a16="http://schemas.microsoft.com/office/drawing/2014/main" id="{879A95CB-C622-41ED-A32B-041B9DB07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8624" y="4952350"/>
              <a:ext cx="684388" cy="392624"/>
            </a:xfrm>
            <a:prstGeom prst="rect">
              <a:avLst/>
            </a:prstGeom>
          </p:spPr>
        </p:pic>
        <p:pic>
          <p:nvPicPr>
            <p:cNvPr id="70" name="Picture 69" descr="A picture containing tableware, spoon&#10;&#10;Description automatically generated">
              <a:extLst>
                <a:ext uri="{FF2B5EF4-FFF2-40B4-BE49-F238E27FC236}">
                  <a16:creationId xmlns:a16="http://schemas.microsoft.com/office/drawing/2014/main" id="{0004A68B-CBBE-42CA-8C32-621ECA767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1961" y="4663287"/>
              <a:ext cx="684388" cy="392624"/>
            </a:xfrm>
            <a:prstGeom prst="rect">
              <a:avLst/>
            </a:prstGeom>
          </p:spPr>
        </p:pic>
        <p:pic>
          <p:nvPicPr>
            <p:cNvPr id="71" name="Picture 70" descr="A picture containing tableware, spoon&#10;&#10;Description automatically generated">
              <a:extLst>
                <a:ext uri="{FF2B5EF4-FFF2-40B4-BE49-F238E27FC236}">
                  <a16:creationId xmlns:a16="http://schemas.microsoft.com/office/drawing/2014/main" id="{F36919E7-B09E-40BE-B6D6-8655F936F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295" y="4382818"/>
              <a:ext cx="684388" cy="392624"/>
            </a:xfrm>
            <a:prstGeom prst="rect">
              <a:avLst/>
            </a:prstGeom>
          </p:spPr>
        </p:pic>
        <p:pic>
          <p:nvPicPr>
            <p:cNvPr id="72" name="Picture 71" descr="A picture containing tableware, spoon&#10;&#10;Description automatically generated">
              <a:extLst>
                <a:ext uri="{FF2B5EF4-FFF2-40B4-BE49-F238E27FC236}">
                  <a16:creationId xmlns:a16="http://schemas.microsoft.com/office/drawing/2014/main" id="{AB91DF22-3CBC-4C0A-BD28-2E9DCD3D3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629" y="4128105"/>
              <a:ext cx="684388" cy="392624"/>
            </a:xfrm>
            <a:prstGeom prst="rect">
              <a:avLst/>
            </a:prstGeom>
          </p:spPr>
        </p:pic>
        <p:pic>
          <p:nvPicPr>
            <p:cNvPr id="73" name="Picture 72" descr="A picture containing tableware, spoon&#10;&#10;Description automatically generated">
              <a:extLst>
                <a:ext uri="{FF2B5EF4-FFF2-40B4-BE49-F238E27FC236}">
                  <a16:creationId xmlns:a16="http://schemas.microsoft.com/office/drawing/2014/main" id="{5C6A9B97-74B1-473D-9F65-BF20132A7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1957" y="3839052"/>
              <a:ext cx="684388" cy="392624"/>
            </a:xfrm>
            <a:prstGeom prst="rect">
              <a:avLst/>
            </a:prstGeom>
          </p:spPr>
        </p:pic>
        <p:pic>
          <p:nvPicPr>
            <p:cNvPr id="74" name="Picture 73" descr="A picture containing tableware, spoon&#10;&#10;Description automatically generated">
              <a:extLst>
                <a:ext uri="{FF2B5EF4-FFF2-40B4-BE49-F238E27FC236}">
                  <a16:creationId xmlns:a16="http://schemas.microsoft.com/office/drawing/2014/main" id="{9DC43EF6-FA9B-4F58-B208-F8CB4A387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5295" y="3541408"/>
              <a:ext cx="684388" cy="392624"/>
            </a:xfrm>
            <a:prstGeom prst="rect">
              <a:avLst/>
            </a:prstGeom>
          </p:spPr>
        </p:pic>
        <p:pic>
          <p:nvPicPr>
            <p:cNvPr id="75" name="Picture 74" descr="A picture containing tableware, spoon&#10;&#10;Description automatically generated">
              <a:extLst>
                <a:ext uri="{FF2B5EF4-FFF2-40B4-BE49-F238E27FC236}">
                  <a16:creationId xmlns:a16="http://schemas.microsoft.com/office/drawing/2014/main" id="{F5B95DE0-C21C-4CB3-9386-A3E0F54A8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628" y="3252347"/>
              <a:ext cx="684388" cy="392624"/>
            </a:xfrm>
            <a:prstGeom prst="rect">
              <a:avLst/>
            </a:prstGeom>
          </p:spPr>
        </p:pic>
        <p:sp>
          <p:nvSpPr>
            <p:cNvPr id="76" name="TextBox 75">
              <a:extLst>
                <a:ext uri="{FF2B5EF4-FFF2-40B4-BE49-F238E27FC236}">
                  <a16:creationId xmlns:a16="http://schemas.microsoft.com/office/drawing/2014/main" id="{1850867B-ED9C-4BA5-8160-C186C6BD8717}"/>
                </a:ext>
              </a:extLst>
            </p:cNvPr>
            <p:cNvSpPr txBox="1"/>
            <p:nvPr/>
          </p:nvSpPr>
          <p:spPr>
            <a:xfrm>
              <a:off x="6689301" y="3136821"/>
              <a:ext cx="1219104" cy="239284"/>
            </a:xfrm>
            <a:prstGeom prst="rect">
              <a:avLst/>
            </a:prstGeom>
            <a:noFill/>
          </p:spPr>
          <p:txBody>
            <a:bodyPr wrap="none" rtlCol="0">
              <a:spAutoFit/>
            </a:bodyPr>
            <a:lstStyle/>
            <a:p>
              <a:pPr algn="ctr"/>
              <a:r>
                <a:rPr lang="en-US" sz="1200" b="1" dirty="0">
                  <a:latin typeface="Arial Black" panose="020B0A04020102020204" pitchFamily="34" charset="0"/>
                </a:rPr>
                <a:t>9 teaspoons</a:t>
              </a:r>
            </a:p>
          </p:txBody>
        </p:sp>
        <p:pic>
          <p:nvPicPr>
            <p:cNvPr id="77" name="Picture 4">
              <a:extLst>
                <a:ext uri="{FF2B5EF4-FFF2-40B4-BE49-F238E27FC236}">
                  <a16:creationId xmlns:a16="http://schemas.microsoft.com/office/drawing/2014/main" id="{312E06D0-AAEC-4633-A6F9-3D948BD455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241" r="30874"/>
            <a:stretch/>
          </p:blipFill>
          <p:spPr bwMode="auto">
            <a:xfrm>
              <a:off x="7130652" y="5928866"/>
              <a:ext cx="195321" cy="50754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A picture containing tableware, spoon&#10;&#10;Description automatically generated">
              <a:extLst>
                <a:ext uri="{FF2B5EF4-FFF2-40B4-BE49-F238E27FC236}">
                  <a16:creationId xmlns:a16="http://schemas.microsoft.com/office/drawing/2014/main" id="{65BF66FB-39DD-4E87-A257-4761F18C9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861" y="5524737"/>
              <a:ext cx="684388" cy="392624"/>
            </a:xfrm>
            <a:prstGeom prst="rect">
              <a:avLst/>
            </a:prstGeom>
          </p:spPr>
        </p:pic>
        <p:pic>
          <p:nvPicPr>
            <p:cNvPr id="79" name="Picture 78" descr="A picture containing tableware, spoon&#10;&#10;Description automatically generated">
              <a:extLst>
                <a:ext uri="{FF2B5EF4-FFF2-40B4-BE49-F238E27FC236}">
                  <a16:creationId xmlns:a16="http://schemas.microsoft.com/office/drawing/2014/main" id="{3C1AD8A4-C0BE-471B-B8F0-1F10A933A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8199" y="5252851"/>
              <a:ext cx="684388" cy="392624"/>
            </a:xfrm>
            <a:prstGeom prst="rect">
              <a:avLst/>
            </a:prstGeom>
          </p:spPr>
        </p:pic>
        <p:pic>
          <p:nvPicPr>
            <p:cNvPr id="80" name="Picture 79" descr="A picture containing tableware, spoon&#10;&#10;Description automatically generated">
              <a:extLst>
                <a:ext uri="{FF2B5EF4-FFF2-40B4-BE49-F238E27FC236}">
                  <a16:creationId xmlns:a16="http://schemas.microsoft.com/office/drawing/2014/main" id="{DC1EFC0C-7C39-488F-95CF-3B9AF4EE3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1537" y="4972385"/>
              <a:ext cx="684388" cy="392624"/>
            </a:xfrm>
            <a:prstGeom prst="rect">
              <a:avLst/>
            </a:prstGeom>
          </p:spPr>
        </p:pic>
        <p:pic>
          <p:nvPicPr>
            <p:cNvPr id="81" name="Picture 80" descr="A picture containing tableware, spoon&#10;&#10;Description automatically generated">
              <a:extLst>
                <a:ext uri="{FF2B5EF4-FFF2-40B4-BE49-F238E27FC236}">
                  <a16:creationId xmlns:a16="http://schemas.microsoft.com/office/drawing/2014/main" id="{93A703FE-D53D-4805-9FCD-EA3D7578E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875" y="4683322"/>
              <a:ext cx="684388" cy="392624"/>
            </a:xfrm>
            <a:prstGeom prst="rect">
              <a:avLst/>
            </a:prstGeom>
          </p:spPr>
        </p:pic>
        <p:pic>
          <p:nvPicPr>
            <p:cNvPr id="82" name="Picture 81" descr="A picture containing tableware, spoon&#10;&#10;Description automatically generated">
              <a:extLst>
                <a:ext uri="{FF2B5EF4-FFF2-40B4-BE49-F238E27FC236}">
                  <a16:creationId xmlns:a16="http://schemas.microsoft.com/office/drawing/2014/main" id="{28E66696-D955-4141-80D0-7B282875D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8209" y="4402854"/>
              <a:ext cx="684388" cy="392624"/>
            </a:xfrm>
            <a:prstGeom prst="rect">
              <a:avLst/>
            </a:prstGeom>
          </p:spPr>
        </p:pic>
        <p:pic>
          <p:nvPicPr>
            <p:cNvPr id="83" name="Picture 82" descr="A picture containing tableware, spoon&#10;&#10;Description automatically generated">
              <a:extLst>
                <a:ext uri="{FF2B5EF4-FFF2-40B4-BE49-F238E27FC236}">
                  <a16:creationId xmlns:a16="http://schemas.microsoft.com/office/drawing/2014/main" id="{5D46ED50-8CE6-4DF2-86DB-913053D71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1543" y="4148141"/>
              <a:ext cx="684388" cy="392624"/>
            </a:xfrm>
            <a:prstGeom prst="rect">
              <a:avLst/>
            </a:prstGeom>
          </p:spPr>
        </p:pic>
        <p:sp>
          <p:nvSpPr>
            <p:cNvPr id="84" name="TextBox 83">
              <a:extLst>
                <a:ext uri="{FF2B5EF4-FFF2-40B4-BE49-F238E27FC236}">
                  <a16:creationId xmlns:a16="http://schemas.microsoft.com/office/drawing/2014/main" id="{97784C12-3F4A-40B3-A432-BA6BE629EB26}"/>
                </a:ext>
              </a:extLst>
            </p:cNvPr>
            <p:cNvSpPr txBox="1"/>
            <p:nvPr/>
          </p:nvSpPr>
          <p:spPr>
            <a:xfrm>
              <a:off x="7672353" y="4032452"/>
              <a:ext cx="1219104" cy="239284"/>
            </a:xfrm>
            <a:prstGeom prst="rect">
              <a:avLst/>
            </a:prstGeom>
            <a:noFill/>
          </p:spPr>
          <p:txBody>
            <a:bodyPr wrap="none" rtlCol="0">
              <a:spAutoFit/>
            </a:bodyPr>
            <a:lstStyle/>
            <a:p>
              <a:pPr algn="ctr"/>
              <a:r>
                <a:rPr lang="en-US" sz="1200" b="1" dirty="0">
                  <a:latin typeface="Arial Black" panose="020B0A04020102020204" pitchFamily="34" charset="0"/>
                </a:rPr>
                <a:t>6 teaspoons</a:t>
              </a:r>
            </a:p>
          </p:txBody>
        </p:sp>
        <p:sp>
          <p:nvSpPr>
            <p:cNvPr id="90" name="TextBox 89">
              <a:extLst>
                <a:ext uri="{FF2B5EF4-FFF2-40B4-BE49-F238E27FC236}">
                  <a16:creationId xmlns:a16="http://schemas.microsoft.com/office/drawing/2014/main" id="{6D083D7E-2F5A-4AAC-9A8B-5C9A53105D5E}"/>
                </a:ext>
              </a:extLst>
            </p:cNvPr>
            <p:cNvSpPr txBox="1"/>
            <p:nvPr/>
          </p:nvSpPr>
          <p:spPr>
            <a:xfrm>
              <a:off x="6061588" y="6597941"/>
              <a:ext cx="3498846" cy="323165"/>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1. Johnson, R.K., Lefevre, M., &amp; Steffen, L.M. Dietary Sugars Intake and Cardiovascular Health: </a:t>
              </a:r>
            </a:p>
            <a:p>
              <a:r>
                <a:rPr lang="en-US" sz="500" dirty="0">
                  <a:latin typeface="Arial" panose="020B0604020202020204" pitchFamily="34" charset="0"/>
                  <a:cs typeface="Arial" panose="020B0604020202020204" pitchFamily="34" charset="0"/>
                </a:rPr>
                <a:t>A Scientific Statement From the American Heart Association (2009). Retrieved August 21, 2019 from </a:t>
              </a:r>
              <a:r>
                <a:rPr lang="en-US" sz="500" dirty="0">
                  <a:latin typeface="Arial" panose="020B0604020202020204" pitchFamily="34" charset="0"/>
                  <a:cs typeface="Arial" panose="020B0604020202020204" pitchFamily="34" charset="0"/>
                  <a:hlinkClick r:id="rId11"/>
                </a:rPr>
                <a:t>https://www.ahajournals.org/doi/pdf/10.1161/circulationaha.109.192627</a:t>
              </a:r>
              <a:endParaRPr lang="en-US" sz="500" dirty="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C0B390A2-E6FC-49AA-923C-370F92C1ACAA}"/>
                </a:ext>
              </a:extLst>
            </p:cNvPr>
            <p:cNvSpPr txBox="1"/>
            <p:nvPr/>
          </p:nvSpPr>
          <p:spPr>
            <a:xfrm>
              <a:off x="8712789" y="2686630"/>
              <a:ext cx="227948"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02304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EBD28-EE2D-478E-9FC8-6A90257BDA2D}"/>
              </a:ext>
            </a:extLst>
          </p:cNvPr>
          <p:cNvSpPr>
            <a:spLocks noGrp="1"/>
          </p:cNvSpPr>
          <p:nvPr>
            <p:ph type="title"/>
          </p:nvPr>
        </p:nvSpPr>
        <p:spPr/>
        <p:txBody>
          <a:bodyPr>
            <a:normAutofit fontScale="90000"/>
          </a:bodyPr>
          <a:lstStyle/>
          <a:p>
            <a:r>
              <a:rPr lang="et-EE" dirty="0"/>
              <a:t>Tegevus</a:t>
            </a:r>
            <a:endParaRPr lang="en-US" dirty="0"/>
          </a:p>
        </p:txBody>
      </p:sp>
      <p:sp>
        <p:nvSpPr>
          <p:cNvPr id="3" name="Content Placeholder 2">
            <a:extLst>
              <a:ext uri="{FF2B5EF4-FFF2-40B4-BE49-F238E27FC236}">
                <a16:creationId xmlns:a16="http://schemas.microsoft.com/office/drawing/2014/main" id="{5E87D2D0-48DC-4E8D-81F5-1E0009F91861}"/>
              </a:ext>
            </a:extLst>
          </p:cNvPr>
          <p:cNvSpPr>
            <a:spLocks noGrp="1"/>
          </p:cNvSpPr>
          <p:nvPr>
            <p:ph idx="1"/>
          </p:nvPr>
        </p:nvSpPr>
        <p:spPr>
          <a:xfrm>
            <a:off x="628650" y="2977531"/>
            <a:ext cx="7886700" cy="4351338"/>
          </a:xfrm>
        </p:spPr>
        <p:txBody>
          <a:bodyPr/>
          <a:lstStyle/>
          <a:p>
            <a:pPr marL="0" indent="0">
              <a:buNone/>
            </a:pPr>
            <a:r>
              <a:rPr lang="et-EE" dirty="0"/>
              <a:t>Koosta tervislik menüü järgmisteks võistlusteks.</a:t>
            </a:r>
            <a:endParaRPr lang="en-US" dirty="0"/>
          </a:p>
          <a:p>
            <a:pPr marL="0" indent="0">
              <a:buNone/>
            </a:pPr>
            <a:endParaRPr lang="en-US" dirty="0"/>
          </a:p>
        </p:txBody>
      </p:sp>
    </p:spTree>
    <p:extLst>
      <p:ext uri="{BB962C8B-B14F-4D97-AF65-F5344CB8AC3E}">
        <p14:creationId xmlns:p14="http://schemas.microsoft.com/office/powerpoint/2010/main" val="1129438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EF2A-858E-4897-A9D1-332E8B1A10EF}"/>
              </a:ext>
            </a:extLst>
          </p:cNvPr>
          <p:cNvSpPr>
            <a:spLocks noGrp="1"/>
          </p:cNvSpPr>
          <p:nvPr>
            <p:ph type="title"/>
          </p:nvPr>
        </p:nvSpPr>
        <p:spPr/>
        <p:txBody>
          <a:bodyPr>
            <a:normAutofit fontScale="90000"/>
          </a:bodyPr>
          <a:lstStyle/>
          <a:p>
            <a:r>
              <a:rPr lang="et-EE" dirty="0"/>
              <a:t>Vedeliku tarbimine</a:t>
            </a:r>
            <a:endParaRPr lang="en-US" dirty="0"/>
          </a:p>
        </p:txBody>
      </p:sp>
      <p:pic>
        <p:nvPicPr>
          <p:cNvPr id="4" name="Picture 4" descr="water.jpg">
            <a:extLst>
              <a:ext uri="{FF2B5EF4-FFF2-40B4-BE49-F238E27FC236}">
                <a16:creationId xmlns:a16="http://schemas.microsoft.com/office/drawing/2014/main" id="{3D0FB584-9A4A-4604-9F6A-7B44C0BCE06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1973" y="3009901"/>
            <a:ext cx="7516787" cy="317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57568C1-2FCA-4767-947A-BA6911BCF1CB}"/>
              </a:ext>
            </a:extLst>
          </p:cNvPr>
          <p:cNvSpPr txBox="1">
            <a:spLocks/>
          </p:cNvSpPr>
          <p:nvPr/>
        </p:nvSpPr>
        <p:spPr>
          <a:xfrm>
            <a:off x="754528" y="1773239"/>
            <a:ext cx="7051675" cy="10461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pPr>
              <a:defRPr/>
            </a:pPr>
            <a:r>
              <a:rPr lang="et-EE" b="0" dirty="0">
                <a:solidFill>
                  <a:schemeClr val="tx1"/>
                </a:solidFill>
                <a:sym typeface="Ubuntu Light" charset="0"/>
              </a:rPr>
              <a:t>Kas sa teadsid</a:t>
            </a:r>
            <a:r>
              <a:rPr lang="en-US" b="0" dirty="0">
                <a:solidFill>
                  <a:schemeClr val="tx1"/>
                </a:solidFill>
                <a:sym typeface="Ubuntu Light" charset="0"/>
              </a:rPr>
              <a:t>?</a:t>
            </a:r>
          </a:p>
        </p:txBody>
      </p:sp>
    </p:spTree>
    <p:extLst>
      <p:ext uri="{BB962C8B-B14F-4D97-AF65-F5344CB8AC3E}">
        <p14:creationId xmlns:p14="http://schemas.microsoft.com/office/powerpoint/2010/main" val="79186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E901-58FA-477E-8C56-E7DD77EE3299}"/>
              </a:ext>
            </a:extLst>
          </p:cNvPr>
          <p:cNvSpPr>
            <a:spLocks noGrp="1"/>
          </p:cNvSpPr>
          <p:nvPr>
            <p:ph type="title"/>
          </p:nvPr>
        </p:nvSpPr>
        <p:spPr/>
        <p:txBody>
          <a:bodyPr>
            <a:normAutofit fontScale="90000"/>
          </a:bodyPr>
          <a:lstStyle/>
          <a:p>
            <a:pPr>
              <a:defRPr/>
            </a:pPr>
            <a:r>
              <a:rPr lang="et-EE" dirty="0"/>
              <a:t>Vedeliku tarbimine</a:t>
            </a:r>
            <a:endParaRPr lang="en-US" dirty="0"/>
          </a:p>
        </p:txBody>
      </p:sp>
      <p:sp>
        <p:nvSpPr>
          <p:cNvPr id="5" name="Content Placeholder 4">
            <a:extLst>
              <a:ext uri="{FF2B5EF4-FFF2-40B4-BE49-F238E27FC236}">
                <a16:creationId xmlns:a16="http://schemas.microsoft.com/office/drawing/2014/main" id="{A95926D6-1774-421F-9AEC-1373EFB7ACD2}"/>
              </a:ext>
            </a:extLst>
          </p:cNvPr>
          <p:cNvSpPr>
            <a:spLocks noGrp="1"/>
          </p:cNvSpPr>
          <p:nvPr>
            <p:ph idx="1"/>
          </p:nvPr>
        </p:nvSpPr>
        <p:spPr>
          <a:xfrm>
            <a:off x="628650" y="1825625"/>
            <a:ext cx="8267700" cy="4351338"/>
          </a:xfrm>
        </p:spPr>
        <p:txBody>
          <a:bodyPr/>
          <a:lstStyle/>
          <a:p>
            <a:pPr marL="342900" indent="-342900">
              <a:buFont typeface="Arial" panose="020B0604020202020204" pitchFamily="34" charset="0"/>
              <a:buChar char="•"/>
              <a:defRPr/>
            </a:pPr>
            <a:r>
              <a:rPr lang="et-EE" dirty="0"/>
              <a:t>Vesi on parim valik</a:t>
            </a:r>
            <a:endParaRPr lang="en-US" dirty="0"/>
          </a:p>
          <a:p>
            <a:pPr marL="342900" indent="-342900">
              <a:buFont typeface="Arial" panose="020B0604020202020204" pitchFamily="34" charset="0"/>
              <a:buChar char="•"/>
              <a:defRPr/>
            </a:pPr>
            <a:r>
              <a:rPr lang="et-EE" dirty="0"/>
              <a:t>Joo vett kogu päeva jooksul</a:t>
            </a:r>
            <a:endParaRPr lang="en-US" dirty="0"/>
          </a:p>
          <a:p>
            <a:pPr marL="342900" indent="-342900">
              <a:buFont typeface="Arial" panose="020B0604020202020204" pitchFamily="34" charset="0"/>
              <a:buChar char="•"/>
              <a:defRPr/>
            </a:pPr>
            <a:r>
              <a:rPr lang="et-EE" dirty="0"/>
              <a:t>Eriline tähelepanu vedelikule, kui oled teinud trenni</a:t>
            </a:r>
            <a:endParaRPr lang="en-US" dirty="0"/>
          </a:p>
        </p:txBody>
      </p:sp>
      <p:pic>
        <p:nvPicPr>
          <p:cNvPr id="150533" name="Picture 2">
            <a:extLst>
              <a:ext uri="{FF2B5EF4-FFF2-40B4-BE49-F238E27FC236}">
                <a16:creationId xmlns:a16="http://schemas.microsoft.com/office/drawing/2014/main" id="{6C4334B2-7C4A-4A61-AA93-3AB393F29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3957638"/>
            <a:ext cx="5029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EACA-6A7C-48E3-8488-4148DAAAC33C}"/>
              </a:ext>
            </a:extLst>
          </p:cNvPr>
          <p:cNvSpPr>
            <a:spLocks noGrp="1"/>
          </p:cNvSpPr>
          <p:nvPr>
            <p:ph type="title"/>
          </p:nvPr>
        </p:nvSpPr>
        <p:spPr/>
        <p:txBody>
          <a:bodyPr>
            <a:normAutofit fontScale="90000"/>
          </a:bodyPr>
          <a:lstStyle/>
          <a:p>
            <a:r>
              <a:rPr lang="et-EE" dirty="0"/>
              <a:t>Vedeliku tarbimine</a:t>
            </a:r>
            <a:endParaRPr lang="en-US" dirty="0"/>
          </a:p>
        </p:txBody>
      </p:sp>
      <p:pic>
        <p:nvPicPr>
          <p:cNvPr id="4" name="Content Placeholder 3">
            <a:extLst>
              <a:ext uri="{FF2B5EF4-FFF2-40B4-BE49-F238E27FC236}">
                <a16:creationId xmlns:a16="http://schemas.microsoft.com/office/drawing/2014/main" id="{AB8EDC15-52F1-46E8-A84B-4F54D0FDB2EF}"/>
              </a:ext>
            </a:extLst>
          </p:cNvPr>
          <p:cNvPicPr>
            <a:picLocks noGrp="1" noChangeAspect="1"/>
          </p:cNvPicPr>
          <p:nvPr>
            <p:ph idx="1"/>
          </p:nvPr>
        </p:nvPicPr>
        <p:blipFill>
          <a:blip r:embed="rId3"/>
          <a:stretch>
            <a:fillRect/>
          </a:stretch>
        </p:blipFill>
        <p:spPr>
          <a:xfrm>
            <a:off x="1123950" y="1825624"/>
            <a:ext cx="6348942" cy="4761707"/>
          </a:xfrm>
          <a:prstGeom prst="rect">
            <a:avLst/>
          </a:prstGeom>
          <a:ln w="28575">
            <a:solidFill>
              <a:schemeClr val="tx1"/>
            </a:solidFill>
          </a:ln>
        </p:spPr>
      </p:pic>
    </p:spTree>
    <p:extLst>
      <p:ext uri="{BB962C8B-B14F-4D97-AF65-F5344CB8AC3E}">
        <p14:creationId xmlns:p14="http://schemas.microsoft.com/office/powerpoint/2010/main" val="261492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sym typeface="Ubuntu Light" panose="020B0604030602030204" pitchFamily="34" charset="0"/>
              </a:rPr>
              <a:t>Fit 5</a:t>
            </a:r>
          </a:p>
        </p:txBody>
      </p:sp>
      <p:pic>
        <p:nvPicPr>
          <p:cNvPr id="5" name="Content Placeholder 4"/>
          <p:cNvPicPr>
            <a:picLocks noGrp="1" noChangeAspect="1"/>
          </p:cNvPicPr>
          <p:nvPr>
            <p:ph idx="1"/>
          </p:nvPr>
        </p:nvPicPr>
        <p:blipFill>
          <a:blip r:embed="rId3"/>
          <a:stretch>
            <a:fillRect/>
          </a:stretch>
        </p:blipFill>
        <p:spPr>
          <a:xfrm>
            <a:off x="0" y="-192261"/>
            <a:ext cx="9144000" cy="7059989"/>
          </a:xfrm>
        </p:spPr>
      </p:pic>
    </p:spTree>
    <p:extLst>
      <p:ext uri="{BB962C8B-B14F-4D97-AF65-F5344CB8AC3E}">
        <p14:creationId xmlns:p14="http://schemas.microsoft.com/office/powerpoint/2010/main" val="173735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259" y="1677665"/>
            <a:ext cx="6486713" cy="4871618"/>
          </a:xfrm>
        </p:spPr>
      </p:pic>
      <p:sp>
        <p:nvSpPr>
          <p:cNvPr id="4" name="Slide Number Placeholder 3"/>
          <p:cNvSpPr>
            <a:spLocks noGrp="1"/>
          </p:cNvSpPr>
          <p:nvPr>
            <p:ph type="sldNum" sz="quarter" idx="10"/>
          </p:nvPr>
        </p:nvSpPr>
        <p:spPr/>
        <p:txBody>
          <a:bodyPr/>
          <a:lstStyle/>
          <a:p>
            <a:pPr>
              <a:defRPr/>
            </a:pPr>
            <a:fld id="{4E335E64-7545-400E-93DA-96EC4F2D8BDE}" type="slidenum">
              <a:rPr lang="en-US" altLang="en-US" smtClean="0"/>
              <a:pPr>
                <a:defRPr/>
              </a:pPr>
              <a:t>20</a:t>
            </a:fld>
            <a:r>
              <a:rPr lang="en-US" altLang="en-US">
                <a:solidFill>
                  <a:srgbClr val="2E3333"/>
                </a:solidFill>
              </a:rPr>
              <a:t> /  </a:t>
            </a:r>
            <a:r>
              <a:rPr lang="en-US" altLang="en-US">
                <a:solidFill>
                  <a:srgbClr val="2E3333"/>
                </a:solidFill>
                <a:cs typeface="Ubuntu" panose="020B0504030602030204" pitchFamily="34" charset="0"/>
              </a:rPr>
              <a:t>Special Olympics</a:t>
            </a:r>
          </a:p>
        </p:txBody>
      </p:sp>
      <p:sp>
        <p:nvSpPr>
          <p:cNvPr id="6" name="Title 1">
            <a:extLst>
              <a:ext uri="{FF2B5EF4-FFF2-40B4-BE49-F238E27FC236}">
                <a16:creationId xmlns:a16="http://schemas.microsoft.com/office/drawing/2014/main" id="{DA89EACA-6A7C-48E3-8488-4148DAAAC33C}"/>
              </a:ext>
            </a:extLst>
          </p:cNvPr>
          <p:cNvSpPr>
            <a:spLocks noGrp="1"/>
          </p:cNvSpPr>
          <p:nvPr>
            <p:ph type="title"/>
          </p:nvPr>
        </p:nvSpPr>
        <p:spPr>
          <a:xfrm>
            <a:off x="262890" y="401703"/>
            <a:ext cx="7886700" cy="585850"/>
          </a:xfrm>
        </p:spPr>
        <p:txBody>
          <a:bodyPr>
            <a:normAutofit fontScale="90000"/>
          </a:bodyPr>
          <a:lstStyle/>
          <a:p>
            <a:r>
              <a:rPr lang="et-EE" dirty="0"/>
              <a:t>Veetustumise märgid</a:t>
            </a:r>
            <a:endParaRPr lang="en-US" dirty="0"/>
          </a:p>
        </p:txBody>
      </p:sp>
    </p:spTree>
    <p:extLst>
      <p:ext uri="{BB962C8B-B14F-4D97-AF65-F5344CB8AC3E}">
        <p14:creationId xmlns:p14="http://schemas.microsoft.com/office/powerpoint/2010/main" val="3111488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t-EE" dirty="0"/>
              <a:t>Vedeliku tarbimine</a:t>
            </a:r>
            <a:endParaRPr lang="en-US" dirty="0"/>
          </a:p>
        </p:txBody>
      </p:sp>
      <p:pic>
        <p:nvPicPr>
          <p:cNvPr id="4" name="Content Placeholder 3"/>
          <p:cNvPicPr>
            <a:picLocks noGrp="1" noChangeAspect="1"/>
          </p:cNvPicPr>
          <p:nvPr>
            <p:ph idx="1"/>
          </p:nvPr>
        </p:nvPicPr>
        <p:blipFill>
          <a:blip r:embed="rId3"/>
          <a:stretch>
            <a:fillRect/>
          </a:stretch>
        </p:blipFill>
        <p:spPr>
          <a:xfrm>
            <a:off x="0" y="2172723"/>
            <a:ext cx="9144000" cy="3704095"/>
          </a:xfrm>
          <a:prstGeom prst="rect">
            <a:avLst/>
          </a:prstGeom>
        </p:spPr>
      </p:pic>
    </p:spTree>
    <p:extLst>
      <p:ext uri="{BB962C8B-B14F-4D97-AF65-F5344CB8AC3E}">
        <p14:creationId xmlns:p14="http://schemas.microsoft.com/office/powerpoint/2010/main" val="1291349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5596-3611-47AF-B107-61AB0CEF68F8}"/>
              </a:ext>
            </a:extLst>
          </p:cNvPr>
          <p:cNvSpPr>
            <a:spLocks noGrp="1"/>
          </p:cNvSpPr>
          <p:nvPr>
            <p:ph type="title"/>
          </p:nvPr>
        </p:nvSpPr>
        <p:spPr/>
        <p:txBody>
          <a:bodyPr>
            <a:normAutofit fontScale="90000"/>
          </a:bodyPr>
          <a:lstStyle/>
          <a:p>
            <a:r>
              <a:rPr lang="et-EE" dirty="0"/>
              <a:t>Nõuanded tervisesaadikult</a:t>
            </a:r>
            <a:br>
              <a:rPr lang="en-US" dirty="0"/>
            </a:br>
            <a:r>
              <a:rPr lang="en-US" dirty="0"/>
              <a:t>Lynna</a:t>
            </a:r>
            <a:r>
              <a:rPr lang="et-EE" dirty="0" err="1"/>
              <a:t>lt</a:t>
            </a:r>
            <a:endParaRPr lang="en-US" dirty="0"/>
          </a:p>
        </p:txBody>
      </p:sp>
      <p:sp>
        <p:nvSpPr>
          <p:cNvPr id="3" name="Content Placeholder 2">
            <a:extLst>
              <a:ext uri="{FF2B5EF4-FFF2-40B4-BE49-F238E27FC236}">
                <a16:creationId xmlns:a16="http://schemas.microsoft.com/office/drawing/2014/main" id="{86344FC8-9F73-4DC1-BDD8-991C6A4B4991}"/>
              </a:ext>
            </a:extLst>
          </p:cNvPr>
          <p:cNvSpPr>
            <a:spLocks noGrp="1"/>
          </p:cNvSpPr>
          <p:nvPr>
            <p:ph idx="1"/>
          </p:nvPr>
        </p:nvSpPr>
        <p:spPr>
          <a:xfrm>
            <a:off x="85726" y="1816100"/>
            <a:ext cx="8953499" cy="4946650"/>
          </a:xfrm>
        </p:spPr>
        <p:txBody>
          <a:bodyPr>
            <a:normAutofit/>
          </a:bodyPr>
          <a:lstStyle/>
          <a:p>
            <a:pPr marL="514350" lvl="0" indent="-514350">
              <a:buFont typeface="+mj-lt"/>
              <a:buAutoNum type="arabicPeriod"/>
            </a:pPr>
            <a:r>
              <a:rPr lang="et-EE" sz="2000" dirty="0"/>
              <a:t>Pool </a:t>
            </a:r>
            <a:r>
              <a:rPr lang="et-EE" sz="2000"/>
              <a:t>taldrikust peaks </a:t>
            </a:r>
            <a:r>
              <a:rPr lang="et-EE" sz="2000" dirty="0"/>
              <a:t>olema juurvilju või puuvilju</a:t>
            </a:r>
            <a:r>
              <a:rPr lang="en-US" sz="2000" dirty="0"/>
              <a:t>.</a:t>
            </a:r>
          </a:p>
          <a:p>
            <a:pPr marL="514350" lvl="0" indent="-514350">
              <a:buFont typeface="+mj-lt"/>
              <a:buAutoNum type="arabicPeriod"/>
            </a:pPr>
            <a:r>
              <a:rPr lang="et-EE" sz="2000" dirty="0"/>
              <a:t>Värske on alati parim</a:t>
            </a:r>
            <a:r>
              <a:rPr lang="en-US" sz="2000" dirty="0"/>
              <a:t>. </a:t>
            </a:r>
            <a:r>
              <a:rPr lang="et-EE" sz="2000" dirty="0"/>
              <a:t>Külmutatud on järgmine valik</a:t>
            </a:r>
            <a:r>
              <a:rPr lang="en-US" sz="2000" dirty="0"/>
              <a:t>. </a:t>
            </a:r>
            <a:r>
              <a:rPr lang="et-EE" sz="2000" dirty="0"/>
              <a:t>Kui sööd konserve, jälgi alati soolasuse infot</a:t>
            </a:r>
            <a:r>
              <a:rPr lang="en-US" sz="2000" dirty="0"/>
              <a:t>.</a:t>
            </a:r>
          </a:p>
          <a:p>
            <a:pPr marL="514350" lvl="0" indent="-514350">
              <a:buFont typeface="+mj-lt"/>
              <a:buAutoNum type="arabicPeriod"/>
            </a:pPr>
            <a:r>
              <a:rPr lang="et-EE" sz="2000" dirty="0"/>
              <a:t>Krõpsud, </a:t>
            </a:r>
            <a:r>
              <a:rPr lang="et-EE" sz="2000" dirty="0" err="1"/>
              <a:t>friteeritud</a:t>
            </a:r>
            <a:r>
              <a:rPr lang="et-EE" sz="2000" dirty="0"/>
              <a:t> toidud, limonaad, maiustused – need sisaldavad palju soola, suhkrut ja ebatervislikke rasvu. Mõõdukus on hea! Maiustused säästame erilisteks juhtumiteks.</a:t>
            </a:r>
          </a:p>
          <a:p>
            <a:pPr marL="514350" lvl="0" indent="-514350">
              <a:buFont typeface="+mj-lt"/>
              <a:buAutoNum type="arabicPeriod"/>
            </a:pPr>
            <a:r>
              <a:rPr lang="et-EE" sz="2000" dirty="0"/>
              <a:t>Loe silte</a:t>
            </a:r>
            <a:r>
              <a:rPr lang="en-US" sz="2000" dirty="0"/>
              <a:t>.  </a:t>
            </a:r>
            <a:r>
              <a:rPr lang="et-EE" sz="2000" dirty="0"/>
              <a:t>Esimene sõna näitab, millega põhiliselt on tegu</a:t>
            </a:r>
            <a:r>
              <a:rPr lang="en-US" sz="2000" dirty="0"/>
              <a:t>. </a:t>
            </a:r>
          </a:p>
          <a:p>
            <a:pPr marL="514350" lvl="0" indent="-514350">
              <a:buFont typeface="+mj-lt"/>
              <a:buAutoNum type="arabicPeriod"/>
            </a:pPr>
            <a:r>
              <a:rPr lang="et-EE" sz="2000" dirty="0"/>
              <a:t>Vesi on oluline</a:t>
            </a:r>
            <a:r>
              <a:rPr lang="en-US" sz="2000" dirty="0"/>
              <a:t>! </a:t>
            </a:r>
            <a:r>
              <a:rPr lang="et-EE" sz="2000" dirty="0"/>
              <a:t>Kanna endaga kaasas korduvkasutatavat veepudelit</a:t>
            </a:r>
            <a:r>
              <a:rPr lang="en-US" sz="2000" dirty="0"/>
              <a:t>.</a:t>
            </a:r>
          </a:p>
          <a:p>
            <a:pPr marL="0" indent="0">
              <a:buNone/>
            </a:pPr>
            <a:endParaRPr lang="en-US" sz="2000" dirty="0"/>
          </a:p>
        </p:txBody>
      </p:sp>
      <p:sp>
        <p:nvSpPr>
          <p:cNvPr id="5" name="Content Placeholder 2">
            <a:extLst>
              <a:ext uri="{FF2B5EF4-FFF2-40B4-BE49-F238E27FC236}">
                <a16:creationId xmlns:a16="http://schemas.microsoft.com/office/drawing/2014/main" id="{BC4F2619-51AA-4372-91F3-F28B1FB4F235}"/>
              </a:ext>
            </a:extLst>
          </p:cNvPr>
          <p:cNvSpPr txBox="1">
            <a:spLocks/>
          </p:cNvSpPr>
          <p:nvPr/>
        </p:nvSpPr>
        <p:spPr>
          <a:xfrm>
            <a:off x="0" y="4984622"/>
            <a:ext cx="6858000" cy="263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t>
            </a:r>
            <a:r>
              <a:rPr lang="et-EE" sz="1800" dirty="0"/>
              <a:t>Võin teile rääkida, kui palju ma end paremini tunnen tänu tervislikule toitumisele!</a:t>
            </a:r>
            <a:r>
              <a:rPr lang="en-US" sz="1800" dirty="0"/>
              <a:t> </a:t>
            </a:r>
            <a:r>
              <a:rPr lang="et-EE" sz="1800" dirty="0"/>
              <a:t>Võtsin kaalust alla</a:t>
            </a:r>
            <a:r>
              <a:rPr lang="en-US" sz="1800" dirty="0"/>
              <a:t>.  </a:t>
            </a:r>
            <a:r>
              <a:rPr lang="et-EE" sz="1800" dirty="0"/>
              <a:t>Suudan joosta kiiremini ja kauem ning see aitas mul võita </a:t>
            </a:r>
            <a:r>
              <a:rPr lang="en-US" sz="1800" dirty="0"/>
              <a:t>4 medal</a:t>
            </a:r>
            <a:r>
              <a:rPr lang="et-EE" sz="1800" dirty="0" err="1"/>
              <a:t>it</a:t>
            </a:r>
            <a:r>
              <a:rPr lang="et-EE" sz="1800" dirty="0"/>
              <a:t> Eriolümpia Maailmamängudel.</a:t>
            </a:r>
            <a:r>
              <a:rPr lang="en-US" sz="1800" dirty="0"/>
              <a:t>” </a:t>
            </a:r>
          </a:p>
          <a:p>
            <a:pPr marL="0" indent="0">
              <a:buNone/>
            </a:pPr>
            <a:r>
              <a:rPr lang="en-US" sz="1800" dirty="0"/>
              <a:t>Lynna Hodgson, Special Olympics Missouri </a:t>
            </a:r>
            <a:r>
              <a:rPr lang="et-EE" sz="1800" dirty="0"/>
              <a:t>sportlane</a:t>
            </a:r>
            <a:r>
              <a:rPr lang="en-US" sz="1800" dirty="0"/>
              <a:t> &amp; </a:t>
            </a:r>
            <a:r>
              <a:rPr lang="et-EE" sz="1800" dirty="0"/>
              <a:t>tervisesaadik</a:t>
            </a:r>
            <a:endParaRPr lang="en-US" sz="1800" dirty="0"/>
          </a:p>
          <a:p>
            <a:pPr marL="0" indent="0">
              <a:buFont typeface="Arial" panose="020B0604020202020204" pitchFamily="34" charset="0"/>
              <a:buNone/>
            </a:pPr>
            <a:endParaRPr lang="en-US" sz="1400" dirty="0"/>
          </a:p>
        </p:txBody>
      </p:sp>
      <p:sp>
        <p:nvSpPr>
          <p:cNvPr id="4" name="AutoShape 4" descr="https://mail.google.com/mail/u/0?ui=2&amp;ik=027dcb9f92&amp;attid=0.1&amp;permmsgid=msg-f:1615229970161399986&amp;th=166a73199a08f8b2&amp;view=fimg&amp;sz=s0-l75-ft&amp;attbid=ANGjdJ8NleewmEt0A57MiG4kC0VdrR6M8RmhIi6u_E2X88kalO7ipR_UXYwcjrrz24RPRvFvdbjdKZ5DiJ4EmOJpi5fwfoKI1WVmRywpAfOEfK7qCSRVQxp_Jk8M9CM&amp;disp=emb&amp;realattid=166a731008f1f37382f1">
            <a:extLst>
              <a:ext uri="{FF2B5EF4-FFF2-40B4-BE49-F238E27FC236}">
                <a16:creationId xmlns:a16="http://schemas.microsoft.com/office/drawing/2014/main" id="{9F400BE5-01B4-4B6B-81A2-58A1ED3CA157}"/>
              </a:ext>
            </a:extLst>
          </p:cNvPr>
          <p:cNvSpPr>
            <a:spLocks noChangeAspect="1" noChangeArrowheads="1"/>
          </p:cNvSpPr>
          <p:nvPr/>
        </p:nvSpPr>
        <p:spPr bwMode="auto">
          <a:xfrm>
            <a:off x="4419600" y="3267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4AD08F0-BA32-4787-9A99-6772707F5998}"/>
              </a:ext>
            </a:extLst>
          </p:cNvPr>
          <p:cNvPicPr>
            <a:picLocks noChangeAspect="1"/>
          </p:cNvPicPr>
          <p:nvPr/>
        </p:nvPicPr>
        <p:blipFill>
          <a:blip r:embed="rId3"/>
          <a:stretch>
            <a:fillRect/>
          </a:stretch>
        </p:blipFill>
        <p:spPr>
          <a:xfrm>
            <a:off x="7106593" y="4572000"/>
            <a:ext cx="1783533" cy="2286000"/>
          </a:xfrm>
          <a:prstGeom prst="rect">
            <a:avLst/>
          </a:prstGeom>
        </p:spPr>
      </p:pic>
    </p:spTree>
    <p:extLst>
      <p:ext uri="{BB962C8B-B14F-4D97-AF65-F5344CB8AC3E}">
        <p14:creationId xmlns:p14="http://schemas.microsoft.com/office/powerpoint/2010/main" val="358488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4333"/>
            <a:ext cx="6756400" cy="523220"/>
          </a:xfrm>
        </p:spPr>
        <p:txBody>
          <a:bodyPr>
            <a:normAutofit fontScale="90000"/>
          </a:bodyPr>
          <a:lstStyle/>
          <a:p>
            <a:r>
              <a:rPr lang="et-EE" dirty="0"/>
              <a:t>Kehaline aktiivsus ja treening</a:t>
            </a:r>
            <a:endParaRPr lang="en-US" dirty="0"/>
          </a:p>
        </p:txBody>
      </p:sp>
      <p:pic>
        <p:nvPicPr>
          <p:cNvPr id="1026" name="Picture 2" descr="Image result for physical activity versus exercis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8419"/>
          <a:stretch/>
        </p:blipFill>
        <p:spPr bwMode="auto">
          <a:xfrm>
            <a:off x="1160549" y="2422280"/>
            <a:ext cx="6756400" cy="3273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5831" y="5986154"/>
            <a:ext cx="2665986" cy="523220"/>
          </a:xfrm>
          <a:prstGeom prst="rect">
            <a:avLst/>
          </a:prstGeom>
          <a:noFill/>
        </p:spPr>
        <p:txBody>
          <a:bodyPr wrap="none" rtlCol="0">
            <a:spAutoFit/>
          </a:bodyPr>
          <a:lstStyle/>
          <a:p>
            <a:r>
              <a:rPr lang="et-EE" sz="2800" dirty="0">
                <a:latin typeface="Ubuntu" panose="020B0504030602030204" pitchFamily="34" charset="0"/>
              </a:rPr>
              <a:t>Mis on erinevus</a:t>
            </a:r>
            <a:r>
              <a:rPr lang="en-US" sz="2800" dirty="0">
                <a:latin typeface="Ubuntu" panose="020B0504030602030204" pitchFamily="34" charset="0"/>
              </a:rPr>
              <a:t>?</a:t>
            </a:r>
          </a:p>
        </p:txBody>
      </p:sp>
      <p:sp>
        <p:nvSpPr>
          <p:cNvPr id="6" name="TextBox 5"/>
          <p:cNvSpPr txBox="1"/>
          <p:nvPr/>
        </p:nvSpPr>
        <p:spPr>
          <a:xfrm>
            <a:off x="1991760" y="1899060"/>
            <a:ext cx="1523430" cy="523220"/>
          </a:xfrm>
          <a:prstGeom prst="rect">
            <a:avLst/>
          </a:prstGeom>
          <a:noFill/>
        </p:spPr>
        <p:txBody>
          <a:bodyPr wrap="none" rtlCol="0">
            <a:spAutoFit/>
          </a:bodyPr>
          <a:lstStyle/>
          <a:p>
            <a:r>
              <a:rPr lang="et-EE" sz="2800" dirty="0">
                <a:latin typeface="Ubuntu" panose="020B0504030602030204" pitchFamily="34" charset="0"/>
              </a:rPr>
              <a:t>Treening</a:t>
            </a:r>
            <a:r>
              <a:rPr lang="en-US" sz="2800" dirty="0">
                <a:latin typeface="Ubuntu" panose="020B0504030602030204" pitchFamily="34" charset="0"/>
              </a:rPr>
              <a:t> </a:t>
            </a:r>
          </a:p>
        </p:txBody>
      </p:sp>
      <p:sp>
        <p:nvSpPr>
          <p:cNvPr id="7" name="TextBox 6"/>
          <p:cNvSpPr txBox="1"/>
          <p:nvPr/>
        </p:nvSpPr>
        <p:spPr>
          <a:xfrm>
            <a:off x="4866579" y="1878278"/>
            <a:ext cx="2763705" cy="523220"/>
          </a:xfrm>
          <a:prstGeom prst="rect">
            <a:avLst/>
          </a:prstGeom>
          <a:noFill/>
        </p:spPr>
        <p:txBody>
          <a:bodyPr wrap="none" rtlCol="0">
            <a:spAutoFit/>
          </a:bodyPr>
          <a:lstStyle/>
          <a:p>
            <a:r>
              <a:rPr lang="et-EE" sz="2800" dirty="0">
                <a:latin typeface="Ubuntu" panose="020B0504030602030204" pitchFamily="34" charset="0"/>
              </a:rPr>
              <a:t>Kehaline aktiivsus</a:t>
            </a:r>
            <a:endParaRPr lang="en-US" sz="2800" dirty="0">
              <a:latin typeface="Ubuntu" panose="020B0504030602030204" pitchFamily="34" charset="0"/>
            </a:endParaRPr>
          </a:p>
        </p:txBody>
      </p:sp>
    </p:spTree>
    <p:extLst>
      <p:ext uri="{BB962C8B-B14F-4D97-AF65-F5344CB8AC3E}">
        <p14:creationId xmlns:p14="http://schemas.microsoft.com/office/powerpoint/2010/main" val="492135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t-EE"/>
              <a:t>Treeningu tüübid</a:t>
            </a:r>
            <a:endParaRPr lang="en-US" dirty="0"/>
          </a:p>
        </p:txBody>
      </p:sp>
      <p:pic>
        <p:nvPicPr>
          <p:cNvPr id="4" name="Content Placeholder 3"/>
          <p:cNvPicPr>
            <a:picLocks noGrp="1" noChangeAspect="1"/>
          </p:cNvPicPr>
          <p:nvPr>
            <p:ph idx="1"/>
          </p:nvPr>
        </p:nvPicPr>
        <p:blipFill>
          <a:blip r:embed="rId3"/>
          <a:stretch>
            <a:fillRect/>
          </a:stretch>
        </p:blipFill>
        <p:spPr>
          <a:xfrm>
            <a:off x="628650" y="2535741"/>
            <a:ext cx="7886700" cy="2931106"/>
          </a:xfrm>
          <a:prstGeom prst="rect">
            <a:avLst/>
          </a:prstGeom>
        </p:spPr>
      </p:pic>
    </p:spTree>
    <p:extLst>
      <p:ext uri="{BB962C8B-B14F-4D97-AF65-F5344CB8AC3E}">
        <p14:creationId xmlns:p14="http://schemas.microsoft.com/office/powerpoint/2010/main" val="825681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c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01" y="2009197"/>
            <a:ext cx="8344189" cy="43707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sz="3400" dirty="0"/>
              <a:t>Mis on tervislik toitumine</a:t>
            </a:r>
            <a:r>
              <a:rPr lang="en-US" sz="3400" dirty="0"/>
              <a:t>?</a:t>
            </a:r>
          </a:p>
        </p:txBody>
      </p:sp>
      <p:sp>
        <p:nvSpPr>
          <p:cNvPr id="3" name="Content Placeholder 2"/>
          <p:cNvSpPr>
            <a:spLocks noGrp="1"/>
          </p:cNvSpPr>
          <p:nvPr>
            <p:ph idx="1"/>
          </p:nvPr>
        </p:nvSpPr>
        <p:spPr>
          <a:xfrm>
            <a:off x="628650" y="1492250"/>
            <a:ext cx="7886700" cy="4351338"/>
          </a:xfrm>
        </p:spPr>
        <p:txBody>
          <a:bodyPr>
            <a:normAutofit/>
          </a:bodyPr>
          <a:lstStyle/>
          <a:p>
            <a:pPr marL="0" indent="0">
              <a:buNone/>
            </a:pPr>
            <a:endParaRPr lang="en-CA" dirty="0"/>
          </a:p>
          <a:p>
            <a:pPr marL="0" indent="0">
              <a:buNone/>
            </a:pPr>
            <a:endParaRPr lang="en-CA" dirty="0"/>
          </a:p>
          <a:p>
            <a:pPr marL="0" indent="0">
              <a:buNone/>
            </a:pPr>
            <a:endParaRPr lang="en-CA" dirty="0"/>
          </a:p>
          <a:p>
            <a:pPr marL="0" indent="0" algn="ctr">
              <a:buNone/>
            </a:pPr>
            <a:r>
              <a:rPr lang="et-EE" dirty="0"/>
              <a:t>Erinevate toitude söömine, mis annab sulle toitaineid, mis suudavad su keha toita</a:t>
            </a:r>
            <a:endParaRPr lang="en-US" dirty="0"/>
          </a:p>
        </p:txBody>
      </p:sp>
      <p:pic>
        <p:nvPicPr>
          <p:cNvPr id="4" name="Picture 3">
            <a:extLst>
              <a:ext uri="{FF2B5EF4-FFF2-40B4-BE49-F238E27FC236}">
                <a16:creationId xmlns:a16="http://schemas.microsoft.com/office/drawing/2014/main" id="{55762252-DF4F-4217-85CA-F29647D15057}"/>
              </a:ext>
            </a:extLst>
          </p:cNvPr>
          <p:cNvPicPr>
            <a:picLocks noChangeAspect="1"/>
          </p:cNvPicPr>
          <p:nvPr/>
        </p:nvPicPr>
        <p:blipFill>
          <a:blip r:embed="rId3"/>
          <a:stretch>
            <a:fillRect/>
          </a:stretch>
        </p:blipFill>
        <p:spPr>
          <a:xfrm>
            <a:off x="534047" y="4250239"/>
            <a:ext cx="7961605" cy="1710758"/>
          </a:xfrm>
          <a:prstGeom prst="rect">
            <a:avLst/>
          </a:prstGeom>
        </p:spPr>
      </p:pic>
    </p:spTree>
    <p:extLst>
      <p:ext uri="{BB962C8B-B14F-4D97-AF65-F5344CB8AC3E}">
        <p14:creationId xmlns:p14="http://schemas.microsoft.com/office/powerpoint/2010/main" val="212959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217F-74CC-48AB-90F5-FA46AE9B740D}"/>
              </a:ext>
            </a:extLst>
          </p:cNvPr>
          <p:cNvSpPr>
            <a:spLocks noGrp="1"/>
          </p:cNvSpPr>
          <p:nvPr>
            <p:ph type="title"/>
          </p:nvPr>
        </p:nvSpPr>
        <p:spPr>
          <a:xfrm>
            <a:off x="95250" y="388112"/>
            <a:ext cx="7886700" cy="585850"/>
          </a:xfrm>
        </p:spPr>
        <p:txBody>
          <a:bodyPr>
            <a:normAutofit/>
          </a:bodyPr>
          <a:lstStyle/>
          <a:p>
            <a:r>
              <a:rPr lang="et-EE" sz="3400" dirty="0"/>
              <a:t>Kuidas toit annab kehale kütust</a:t>
            </a:r>
            <a:r>
              <a:rPr lang="en-US" sz="3400" dirty="0"/>
              <a:t>?</a:t>
            </a:r>
          </a:p>
        </p:txBody>
      </p:sp>
      <p:sp>
        <p:nvSpPr>
          <p:cNvPr id="3" name="Content Placeholder 2">
            <a:extLst>
              <a:ext uri="{FF2B5EF4-FFF2-40B4-BE49-F238E27FC236}">
                <a16:creationId xmlns:a16="http://schemas.microsoft.com/office/drawing/2014/main" id="{3D0CFA84-E7C8-445A-8C9B-7002B5D0518A}"/>
              </a:ext>
            </a:extLst>
          </p:cNvPr>
          <p:cNvSpPr>
            <a:spLocks noGrp="1"/>
          </p:cNvSpPr>
          <p:nvPr>
            <p:ph idx="1"/>
          </p:nvPr>
        </p:nvSpPr>
        <p:spPr>
          <a:xfrm>
            <a:off x="281469" y="1853654"/>
            <a:ext cx="8782372" cy="4527551"/>
          </a:xfrm>
        </p:spPr>
        <p:txBody>
          <a:bodyPr>
            <a:normAutofit/>
          </a:bodyPr>
          <a:lstStyle/>
          <a:p>
            <a:pPr marL="0" indent="0">
              <a:buNone/>
            </a:pPr>
            <a:r>
              <a:rPr lang="et-EE" b="1" dirty="0"/>
              <a:t>Valgud</a:t>
            </a:r>
            <a:r>
              <a:rPr lang="en-CA" b="1" dirty="0"/>
              <a:t>: </a:t>
            </a:r>
            <a:r>
              <a:rPr lang="et-EE" dirty="0"/>
              <a:t>ehitusmaterjal, hoiab ja kasvatab lihaseid</a:t>
            </a:r>
            <a:endParaRPr lang="en-US" dirty="0"/>
          </a:p>
          <a:p>
            <a:pPr marL="0" indent="0">
              <a:buNone/>
            </a:pPr>
            <a:r>
              <a:rPr lang="et-EE" b="1" dirty="0"/>
              <a:t>Süsivesikud</a:t>
            </a:r>
            <a:r>
              <a:rPr lang="en-CA" b="1" dirty="0"/>
              <a:t>: </a:t>
            </a:r>
            <a:r>
              <a:rPr lang="et-EE" dirty="0"/>
              <a:t>annab keharakkudele energiat</a:t>
            </a:r>
            <a:r>
              <a:rPr lang="en-CA" dirty="0"/>
              <a:t>.</a:t>
            </a:r>
            <a:endParaRPr lang="en-US" dirty="0"/>
          </a:p>
          <a:p>
            <a:pPr marL="0" indent="0">
              <a:buNone/>
            </a:pPr>
            <a:r>
              <a:rPr lang="et-EE" b="1" dirty="0"/>
              <a:t>Rasv</a:t>
            </a:r>
            <a:r>
              <a:rPr lang="en-CA" b="1" dirty="0"/>
              <a:t>: </a:t>
            </a:r>
            <a:r>
              <a:rPr lang="et-EE" dirty="0"/>
              <a:t>aitab hoida töös ajunärvide funktsioone</a:t>
            </a:r>
            <a:r>
              <a:rPr lang="en-CA" dirty="0"/>
              <a:t>, </a:t>
            </a:r>
            <a:r>
              <a:rPr lang="et-EE" dirty="0"/>
              <a:t>kaitseb organeid</a:t>
            </a:r>
            <a:r>
              <a:rPr lang="en-CA" dirty="0"/>
              <a:t>, </a:t>
            </a:r>
            <a:r>
              <a:rPr lang="et-EE" dirty="0"/>
              <a:t>reguleerib hormoone</a:t>
            </a:r>
            <a:r>
              <a:rPr lang="en-CA" dirty="0"/>
              <a:t>, </a:t>
            </a:r>
            <a:r>
              <a:rPr lang="et-EE" dirty="0"/>
              <a:t>alandab </a:t>
            </a:r>
            <a:r>
              <a:rPr lang="et-EE" dirty="0" err="1"/>
              <a:t>kolestrooli</a:t>
            </a:r>
            <a:r>
              <a:rPr lang="en-CA" dirty="0"/>
              <a:t>, </a:t>
            </a:r>
            <a:r>
              <a:rPr lang="et-EE" dirty="0"/>
              <a:t>hoiab meid soojas.</a:t>
            </a:r>
            <a:endParaRPr lang="en-US" dirty="0"/>
          </a:p>
          <a:p>
            <a:pPr marL="0" indent="0">
              <a:buNone/>
            </a:pPr>
            <a:r>
              <a:rPr lang="en-CA" b="1" dirty="0" err="1"/>
              <a:t>Vitami</a:t>
            </a:r>
            <a:r>
              <a:rPr lang="et-EE" b="1" dirty="0"/>
              <a:t>inid</a:t>
            </a:r>
            <a:r>
              <a:rPr lang="en-CA" b="1" dirty="0"/>
              <a:t> and m</a:t>
            </a:r>
            <a:r>
              <a:rPr lang="et-EE" b="1" dirty="0" err="1"/>
              <a:t>ineraalid</a:t>
            </a:r>
            <a:r>
              <a:rPr lang="en-CA" b="1" dirty="0"/>
              <a:t>: </a:t>
            </a:r>
            <a:r>
              <a:rPr lang="et-EE" dirty="0"/>
              <a:t>tervendavad haavu</a:t>
            </a:r>
            <a:r>
              <a:rPr lang="en-CA" dirty="0"/>
              <a:t>, </a:t>
            </a:r>
            <a:r>
              <a:rPr lang="et-EE" dirty="0"/>
              <a:t>tugevdavad immuunsüsteemi</a:t>
            </a:r>
            <a:r>
              <a:rPr lang="en-CA" dirty="0"/>
              <a:t>, </a:t>
            </a:r>
            <a:r>
              <a:rPr lang="et-EE" dirty="0"/>
              <a:t>toodavad toidust energiat</a:t>
            </a:r>
            <a:r>
              <a:rPr lang="en-CA" dirty="0"/>
              <a:t>, </a:t>
            </a:r>
            <a:r>
              <a:rPr lang="et-EE" dirty="0"/>
              <a:t>parandavad.</a:t>
            </a:r>
            <a:endParaRPr lang="en-CA" dirty="0"/>
          </a:p>
        </p:txBody>
      </p:sp>
      <p:pic>
        <p:nvPicPr>
          <p:cNvPr id="4" name="Picture 3">
            <a:extLst>
              <a:ext uri="{FF2B5EF4-FFF2-40B4-BE49-F238E27FC236}">
                <a16:creationId xmlns:a16="http://schemas.microsoft.com/office/drawing/2014/main" id="{9B2DACE5-9C1E-4F8D-8A31-EDAF10BFCF68}"/>
              </a:ext>
            </a:extLst>
          </p:cNvPr>
          <p:cNvPicPr>
            <a:picLocks noChangeAspect="1"/>
          </p:cNvPicPr>
          <p:nvPr/>
        </p:nvPicPr>
        <p:blipFill>
          <a:blip r:embed="rId3"/>
          <a:stretch>
            <a:fillRect/>
          </a:stretch>
        </p:blipFill>
        <p:spPr>
          <a:xfrm>
            <a:off x="6045111" y="4983132"/>
            <a:ext cx="2817420" cy="1874865"/>
          </a:xfrm>
          <a:prstGeom prst="rect">
            <a:avLst/>
          </a:prstGeom>
        </p:spPr>
      </p:pic>
      <p:pic>
        <p:nvPicPr>
          <p:cNvPr id="1026" name="Picture 2" descr="https://tse4.mm.bing.net/th?id=OIP.0q7WdwfFzZgT3vT0P0OeJwHaHa&amp;pid=15.1&amp;P=0&amp;w=300&amp;h=300">
            <a:extLst>
              <a:ext uri="{FF2B5EF4-FFF2-40B4-BE49-F238E27FC236}">
                <a16:creationId xmlns:a16="http://schemas.microsoft.com/office/drawing/2014/main" id="{313C12E2-36B8-487A-BC68-679F5DFF3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63" y="4983135"/>
            <a:ext cx="1874865" cy="1874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se3.mm.bing.net/th?id=OIP.E2hx1UQny27_md3oUzHNBAHaEo&amp;pid=15.1&amp;P=0&amp;w=255&amp;h=160">
            <a:extLst>
              <a:ext uri="{FF2B5EF4-FFF2-40B4-BE49-F238E27FC236}">
                <a16:creationId xmlns:a16="http://schemas.microsoft.com/office/drawing/2014/main" id="{74D98DE6-77F1-41BA-9080-FD2C701AF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16" y="4983134"/>
            <a:ext cx="2988065" cy="187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682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C352-B429-41C4-B389-4C68C390D6C3}"/>
              </a:ext>
            </a:extLst>
          </p:cNvPr>
          <p:cNvSpPr>
            <a:spLocks noGrp="1"/>
          </p:cNvSpPr>
          <p:nvPr>
            <p:ph type="title"/>
          </p:nvPr>
        </p:nvSpPr>
        <p:spPr>
          <a:xfrm>
            <a:off x="24765" y="573153"/>
            <a:ext cx="7886700" cy="585850"/>
          </a:xfrm>
        </p:spPr>
        <p:txBody>
          <a:bodyPr>
            <a:normAutofit/>
          </a:bodyPr>
          <a:lstStyle/>
          <a:p>
            <a:r>
              <a:rPr lang="et-EE" sz="3400" dirty="0"/>
              <a:t>Miks on tervislik toitumine vajalik</a:t>
            </a:r>
            <a:r>
              <a:rPr lang="en-US" sz="3400" dirty="0"/>
              <a:t>?</a:t>
            </a:r>
          </a:p>
        </p:txBody>
      </p:sp>
      <p:sp>
        <p:nvSpPr>
          <p:cNvPr id="3" name="Content Placeholder 2">
            <a:extLst>
              <a:ext uri="{FF2B5EF4-FFF2-40B4-BE49-F238E27FC236}">
                <a16:creationId xmlns:a16="http://schemas.microsoft.com/office/drawing/2014/main" id="{24B673CD-EAE0-4398-8A0A-2C5E9CF9003E}"/>
              </a:ext>
            </a:extLst>
          </p:cNvPr>
          <p:cNvSpPr>
            <a:spLocks noGrp="1"/>
          </p:cNvSpPr>
          <p:nvPr>
            <p:ph idx="1"/>
          </p:nvPr>
        </p:nvSpPr>
        <p:spPr>
          <a:xfrm>
            <a:off x="304800" y="1825625"/>
            <a:ext cx="3771900" cy="4351338"/>
          </a:xfrm>
        </p:spPr>
        <p:txBody>
          <a:bodyPr>
            <a:normAutofit/>
          </a:bodyPr>
          <a:lstStyle/>
          <a:p>
            <a:pPr marL="0" indent="0">
              <a:buNone/>
            </a:pPr>
            <a:r>
              <a:rPr lang="et-EE" b="1" dirty="0"/>
              <a:t>Hoiab keha ja vaimu terve</a:t>
            </a:r>
            <a:endParaRPr lang="en-US" dirty="0"/>
          </a:p>
          <a:p>
            <a:pPr lvl="0"/>
            <a:r>
              <a:rPr lang="et-EE" dirty="0"/>
              <a:t>Annab kehale energiat, et hästi toimida ja liikuda</a:t>
            </a:r>
            <a:endParaRPr lang="en-US" dirty="0"/>
          </a:p>
          <a:p>
            <a:pPr lvl="0"/>
            <a:r>
              <a:rPr lang="et-EE" dirty="0"/>
              <a:t>Aitab kehal kasvada ja ennast tervendada</a:t>
            </a:r>
            <a:endParaRPr lang="en-US" dirty="0"/>
          </a:p>
          <a:p>
            <a:pPr lvl="0"/>
            <a:r>
              <a:rPr lang="et-EE" dirty="0"/>
              <a:t>Aitab kehal põletike ja haigustega võidelda</a:t>
            </a:r>
            <a:endParaRPr lang="en-US" dirty="0"/>
          </a:p>
          <a:p>
            <a:pPr lvl="0"/>
            <a:endParaRPr lang="en-US" dirty="0"/>
          </a:p>
        </p:txBody>
      </p:sp>
      <p:sp>
        <p:nvSpPr>
          <p:cNvPr id="4" name="Content Placeholder 2">
            <a:extLst>
              <a:ext uri="{FF2B5EF4-FFF2-40B4-BE49-F238E27FC236}">
                <a16:creationId xmlns:a16="http://schemas.microsoft.com/office/drawing/2014/main" id="{9C5A04B4-4D49-4F3D-8945-42E5B0BCEDC5}"/>
              </a:ext>
            </a:extLst>
          </p:cNvPr>
          <p:cNvSpPr txBox="1">
            <a:spLocks/>
          </p:cNvSpPr>
          <p:nvPr/>
        </p:nvSpPr>
        <p:spPr>
          <a:xfrm>
            <a:off x="4343400" y="1854200"/>
            <a:ext cx="43243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t-EE" b="1" dirty="0"/>
              <a:t>Parem sportlik saavutus ja taastumine</a:t>
            </a:r>
            <a:endParaRPr lang="en-US" dirty="0"/>
          </a:p>
          <a:p>
            <a:pPr lvl="0"/>
            <a:r>
              <a:rPr lang="et-EE" dirty="0"/>
              <a:t>Rohkem energiat</a:t>
            </a:r>
            <a:endParaRPr lang="en-US" dirty="0"/>
          </a:p>
          <a:p>
            <a:pPr lvl="0"/>
            <a:r>
              <a:rPr lang="et-EE" dirty="0"/>
              <a:t>Tugevamad lihased ja luud</a:t>
            </a:r>
            <a:endParaRPr lang="en-US" dirty="0"/>
          </a:p>
          <a:p>
            <a:pPr lvl="0"/>
            <a:r>
              <a:rPr lang="et-EE" dirty="0"/>
              <a:t>Parem keskendumine</a:t>
            </a:r>
            <a:endParaRPr lang="en-US" dirty="0"/>
          </a:p>
          <a:p>
            <a:endParaRPr lang="en-US" dirty="0"/>
          </a:p>
        </p:txBody>
      </p:sp>
      <p:pic>
        <p:nvPicPr>
          <p:cNvPr id="5" name="Picture 4">
            <a:extLst>
              <a:ext uri="{FF2B5EF4-FFF2-40B4-BE49-F238E27FC236}">
                <a16:creationId xmlns:a16="http://schemas.microsoft.com/office/drawing/2014/main" id="{62D3816D-B62A-4311-B618-E6202FA38611}"/>
              </a:ext>
            </a:extLst>
          </p:cNvPr>
          <p:cNvPicPr>
            <a:picLocks noChangeAspect="1"/>
          </p:cNvPicPr>
          <p:nvPr/>
        </p:nvPicPr>
        <p:blipFill>
          <a:blip r:embed="rId3"/>
          <a:stretch>
            <a:fillRect/>
          </a:stretch>
        </p:blipFill>
        <p:spPr>
          <a:xfrm>
            <a:off x="5187273" y="4817931"/>
            <a:ext cx="2820936" cy="1836653"/>
          </a:xfrm>
          <a:prstGeom prst="rect">
            <a:avLst/>
          </a:prstGeom>
        </p:spPr>
      </p:pic>
    </p:spTree>
    <p:extLst>
      <p:ext uri="{BB962C8B-B14F-4D97-AF65-F5344CB8AC3E}">
        <p14:creationId xmlns:p14="http://schemas.microsoft.com/office/powerpoint/2010/main" val="2216393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474F4F-D587-4070-8A9E-64081258D0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38" y="4266096"/>
            <a:ext cx="4300502" cy="241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C19C3CF-4A35-4F69-86BF-7772DA081141}"/>
              </a:ext>
            </a:extLst>
          </p:cNvPr>
          <p:cNvSpPr>
            <a:spLocks noGrp="1"/>
          </p:cNvSpPr>
          <p:nvPr>
            <p:ph type="title"/>
          </p:nvPr>
        </p:nvSpPr>
        <p:spPr>
          <a:xfrm>
            <a:off x="-3811" y="458853"/>
            <a:ext cx="6795135" cy="585850"/>
          </a:xfrm>
        </p:spPr>
        <p:txBody>
          <a:bodyPr>
            <a:noAutofit/>
          </a:bodyPr>
          <a:lstStyle/>
          <a:p>
            <a:r>
              <a:rPr lang="et-EE" sz="3200" dirty="0"/>
              <a:t>Milline on tervislik dieet</a:t>
            </a:r>
            <a:r>
              <a:rPr lang="en-US" sz="3200" dirty="0"/>
              <a:t>?</a:t>
            </a:r>
          </a:p>
        </p:txBody>
      </p:sp>
      <p:sp>
        <p:nvSpPr>
          <p:cNvPr id="3" name="Content Placeholder 2">
            <a:extLst>
              <a:ext uri="{FF2B5EF4-FFF2-40B4-BE49-F238E27FC236}">
                <a16:creationId xmlns:a16="http://schemas.microsoft.com/office/drawing/2014/main" id="{E6498E88-F0B5-4D7C-9D5C-983137BC5730}"/>
              </a:ext>
            </a:extLst>
          </p:cNvPr>
          <p:cNvSpPr>
            <a:spLocks noGrp="1"/>
          </p:cNvSpPr>
          <p:nvPr>
            <p:ph idx="1"/>
          </p:nvPr>
        </p:nvSpPr>
        <p:spPr>
          <a:xfrm>
            <a:off x="104775" y="1594125"/>
            <a:ext cx="8963025" cy="4351338"/>
          </a:xfrm>
        </p:spPr>
        <p:txBody>
          <a:bodyPr>
            <a:normAutofit/>
          </a:bodyPr>
          <a:lstStyle/>
          <a:p>
            <a:pPr lvl="0"/>
            <a:r>
              <a:rPr lang="et-EE" sz="2400" dirty="0"/>
              <a:t>Palju juurvilju </a:t>
            </a:r>
            <a:r>
              <a:rPr lang="en-US" sz="2400" dirty="0"/>
              <a:t>&amp; </a:t>
            </a:r>
            <a:r>
              <a:rPr lang="et-EE" sz="2400" dirty="0"/>
              <a:t>puuvilju</a:t>
            </a:r>
            <a:endParaRPr lang="en-US" sz="2400" dirty="0"/>
          </a:p>
          <a:p>
            <a:pPr lvl="0"/>
            <a:r>
              <a:rPr lang="et-EE" sz="2400" dirty="0"/>
              <a:t>Täisteratooted rafineeritud toodete asemel</a:t>
            </a:r>
            <a:endParaRPr lang="en-US" sz="2400" dirty="0"/>
          </a:p>
          <a:p>
            <a:pPr lvl="0"/>
            <a:r>
              <a:rPr lang="et-EE" sz="2400" dirty="0"/>
              <a:t>Valgud eelkõige taisest lihast</a:t>
            </a:r>
            <a:r>
              <a:rPr lang="en-US" sz="2400" dirty="0"/>
              <a:t>, </a:t>
            </a:r>
            <a:r>
              <a:rPr lang="et-EE" sz="2400" dirty="0"/>
              <a:t>kalast, piimatoodetest, läätseest/ubadest, pähklitest ja tervislikest rasvadest</a:t>
            </a:r>
            <a:endParaRPr lang="en-US" sz="2400" dirty="0"/>
          </a:p>
          <a:p>
            <a:pPr lvl="0"/>
            <a:r>
              <a:rPr lang="et-EE" sz="2400" dirty="0"/>
              <a:t>Mitte palju punast liha, rasvu, </a:t>
            </a:r>
            <a:r>
              <a:rPr lang="et-EE" sz="2400" dirty="0" err="1"/>
              <a:t>friteeritud</a:t>
            </a:r>
            <a:r>
              <a:rPr lang="et-EE" sz="2400" dirty="0"/>
              <a:t> või töödeldud toite</a:t>
            </a:r>
            <a:endParaRPr lang="en-US" sz="2400" dirty="0"/>
          </a:p>
          <a:p>
            <a:pPr lvl="0"/>
            <a:r>
              <a:rPr lang="et-EE" sz="2400" dirty="0"/>
              <a:t>Vähendatud soola ja suhkru tarbimine</a:t>
            </a:r>
            <a:r>
              <a:rPr lang="en-US" sz="2400" dirty="0"/>
              <a:t>, </a:t>
            </a:r>
            <a:r>
              <a:rPr lang="et-EE" sz="2400" dirty="0"/>
              <a:t>limonaadid ja alkohol välja</a:t>
            </a:r>
            <a:endParaRPr lang="en-US" sz="2400" dirty="0"/>
          </a:p>
          <a:p>
            <a:endParaRPr lang="en-US" sz="2400" dirty="0"/>
          </a:p>
        </p:txBody>
      </p:sp>
      <p:pic>
        <p:nvPicPr>
          <p:cNvPr id="1026" name="Picture 2" descr="https://tse1.mm.bing.net/th?id=OIP.AmWtMuefZb7fAdOBR-E2RQHaDi&amp;pid=15.1&amp;P=0&amp;w=316&amp;h=152">
            <a:extLst>
              <a:ext uri="{FF2B5EF4-FFF2-40B4-BE49-F238E27FC236}">
                <a16:creationId xmlns:a16="http://schemas.microsoft.com/office/drawing/2014/main" id="{62438EAA-9C14-41A4-986F-B5E470A87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803" y="4786246"/>
            <a:ext cx="3535822" cy="168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7746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5393</TotalTime>
  <Words>2363</Words>
  <Application>Microsoft Office PowerPoint</Application>
  <PresentationFormat>Ekraaniseanss (4:3)</PresentationFormat>
  <Paragraphs>299</Paragraphs>
  <Slides>22</Slides>
  <Notes>21</Notes>
  <HiddenSlides>0</HiddenSlides>
  <MMClips>1</MMClips>
  <ScaleCrop>false</ScaleCrop>
  <HeadingPairs>
    <vt:vector size="6" baseType="variant">
      <vt:variant>
        <vt:lpstr>Kasutatud fondid</vt:lpstr>
      </vt:variant>
      <vt:variant>
        <vt:i4>5</vt:i4>
      </vt:variant>
      <vt:variant>
        <vt:lpstr>Kujundus</vt:lpstr>
      </vt:variant>
      <vt:variant>
        <vt:i4>2</vt:i4>
      </vt:variant>
      <vt:variant>
        <vt:lpstr>Slaidipealkirjad</vt:lpstr>
      </vt:variant>
      <vt:variant>
        <vt:i4>22</vt:i4>
      </vt:variant>
    </vt:vector>
  </HeadingPairs>
  <TitlesOfParts>
    <vt:vector size="29" baseType="lpstr">
      <vt:lpstr>Arial</vt:lpstr>
      <vt:lpstr>Arial Black</vt:lpstr>
      <vt:lpstr>Calibri</vt:lpstr>
      <vt:lpstr>Calibri Light</vt:lpstr>
      <vt:lpstr>Ubuntu</vt:lpstr>
      <vt:lpstr>Office Theme</vt:lpstr>
      <vt:lpstr>Custom Design</vt:lpstr>
      <vt:lpstr>Fit 5, toitumine ja vedeliku tarbimine  </vt:lpstr>
      <vt:lpstr>Fit 5</vt:lpstr>
      <vt:lpstr>Kehaline aktiivsus ja treening</vt:lpstr>
      <vt:lpstr>Treeningu tüübid</vt:lpstr>
      <vt:lpstr>PowerPointi esitlus</vt:lpstr>
      <vt:lpstr>Mis on tervislik toitumine?</vt:lpstr>
      <vt:lpstr>Kuidas toit annab kehale kütust?</vt:lpstr>
      <vt:lpstr>Miks on tervislik toitumine vajalik?</vt:lpstr>
      <vt:lpstr>Milline on tervislik dieet?</vt:lpstr>
      <vt:lpstr>Kui palju puu-ja juurvilju peaksid sööma?</vt:lpstr>
      <vt:lpstr>PowerPointi esitlus</vt:lpstr>
      <vt:lpstr>Portsjonite kontroll</vt:lpstr>
      <vt:lpstr>Tegevus</vt:lpstr>
      <vt:lpstr>Vähenda lisatud suhkruid</vt:lpstr>
      <vt:lpstr>Mõtesta oma joogid ümber. Vali vesi.</vt:lpstr>
      <vt:lpstr>Tegevus</vt:lpstr>
      <vt:lpstr>Vedeliku tarbimine</vt:lpstr>
      <vt:lpstr>Vedeliku tarbimine</vt:lpstr>
      <vt:lpstr>Vedeliku tarbimine</vt:lpstr>
      <vt:lpstr>Veetustumise märgid</vt:lpstr>
      <vt:lpstr>Vedeliku tarbimine</vt:lpstr>
      <vt:lpstr>Nõuanded tervisesaadikult Lynnalt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estND</cp:lastModifiedBy>
  <cp:revision>59</cp:revision>
  <dcterms:created xsi:type="dcterms:W3CDTF">2016-07-26T16:26:50Z</dcterms:created>
  <dcterms:modified xsi:type="dcterms:W3CDTF">2021-10-28T11:54:25Z</dcterms:modified>
</cp:coreProperties>
</file>